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2" r:id="rId2"/>
    <p:sldMasterId id="2147483650" r:id="rId3"/>
    <p:sldMasterId id="2147483726" r:id="rId4"/>
  </p:sldMasterIdLst>
  <p:notesMasterIdLst>
    <p:notesMasterId r:id="rId13"/>
  </p:notesMasterIdLst>
  <p:handoutMasterIdLst>
    <p:handoutMasterId r:id="rId14"/>
  </p:handoutMasterIdLst>
  <p:sldIdLst>
    <p:sldId id="267" r:id="rId5"/>
    <p:sldId id="274" r:id="rId6"/>
    <p:sldId id="405" r:id="rId7"/>
    <p:sldId id="406" r:id="rId8"/>
    <p:sldId id="407" r:id="rId9"/>
    <p:sldId id="365" r:id="rId10"/>
    <p:sldId id="402" r:id="rId11"/>
    <p:sldId id="369" r:id="rId12"/>
  </p:sldIdLst>
  <p:sldSz cx="18286413" cy="10287000"/>
  <p:notesSz cx="6858000" cy="9144000"/>
  <p:defaultTextStyle>
    <a:defPPr>
      <a:defRPr lang="en-US"/>
    </a:defPPr>
    <a:lvl1pPr marL="0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B0C0"/>
    <a:srgbClr val="BEF4FA"/>
    <a:srgbClr val="000000"/>
    <a:srgbClr val="FFFFFF"/>
    <a:srgbClr val="3EA3F8"/>
    <a:srgbClr val="0F0634"/>
    <a:srgbClr val="06105A"/>
    <a:srgbClr val="000C68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8" autoAdjust="0"/>
    <p:restoredTop sz="92416" autoAdjust="0"/>
  </p:normalViewPr>
  <p:slideViewPr>
    <p:cSldViewPr showGuides="1">
      <p:cViewPr varScale="1">
        <p:scale>
          <a:sx n="53" d="100"/>
          <a:sy n="53" d="100"/>
        </p:scale>
        <p:origin x="468" y="96"/>
      </p:cViewPr>
      <p:guideLst>
        <p:guide orient="horz" pos="2134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5D2BC-54EB-4E3A-B66D-90F08062C08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EF45DB04-CC3E-490A-8FCE-1096952ADB52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MX" dirty="0" smtClean="0"/>
            <a:t>Propuesta de Trabajo </a:t>
          </a:r>
          <a:r>
            <a:rPr lang="es-MX" dirty="0" err="1" smtClean="0"/>
            <a:t>XIXCumbre</a:t>
          </a:r>
          <a:r>
            <a:rPr lang="es-MX" dirty="0" smtClean="0"/>
            <a:t> Judicial </a:t>
          </a:r>
          <a:r>
            <a:rPr lang="es-MX" dirty="0" err="1" smtClean="0"/>
            <a:t>Iberoamerica</a:t>
          </a:r>
          <a:r>
            <a:rPr lang="es-MX" dirty="0" smtClean="0"/>
            <a:t>  </a:t>
          </a:r>
          <a:endParaRPr lang="es-CR" dirty="0"/>
        </a:p>
      </dgm:t>
    </dgm:pt>
    <dgm:pt modelId="{9B10E948-DA5E-413F-BF55-9B1F8334305B}" type="parTrans" cxnId="{8D16E800-B35C-467B-9012-9C4F6A616295}">
      <dgm:prSet/>
      <dgm:spPr/>
      <dgm:t>
        <a:bodyPr/>
        <a:lstStyle/>
        <a:p>
          <a:endParaRPr lang="es-CR"/>
        </a:p>
      </dgm:t>
    </dgm:pt>
    <dgm:pt modelId="{43AB2860-92C5-4D83-9101-5AD6242590C3}" type="sibTrans" cxnId="{8D16E800-B35C-467B-9012-9C4F6A616295}">
      <dgm:prSet/>
      <dgm:spPr/>
      <dgm:t>
        <a:bodyPr/>
        <a:lstStyle/>
        <a:p>
          <a:endParaRPr lang="es-CR"/>
        </a:p>
      </dgm:t>
    </dgm:pt>
    <dgm:pt modelId="{9F72C9F5-C595-40BC-A31D-F8B4BC3EDDD6}">
      <dgm:prSet phldrT="[Texto]"/>
      <dgm:spPr/>
      <dgm:t>
        <a:bodyPr/>
        <a:lstStyle/>
        <a:p>
          <a:endParaRPr lang="es-CR" dirty="0"/>
        </a:p>
      </dgm:t>
    </dgm:pt>
    <dgm:pt modelId="{E17EC00B-808A-40EF-8B25-7FDB68CB0752}" type="parTrans" cxnId="{A3C710B5-BEF1-4E03-A088-038D277339CB}">
      <dgm:prSet/>
      <dgm:spPr/>
      <dgm:t>
        <a:bodyPr/>
        <a:lstStyle/>
        <a:p>
          <a:endParaRPr lang="es-CR"/>
        </a:p>
      </dgm:t>
    </dgm:pt>
    <dgm:pt modelId="{E06B4355-0E7B-4CA8-AC3F-1FC4D123B980}" type="sibTrans" cxnId="{A3C710B5-BEF1-4E03-A088-038D277339CB}">
      <dgm:prSet/>
      <dgm:spPr/>
      <dgm:t>
        <a:bodyPr/>
        <a:lstStyle/>
        <a:p>
          <a:endParaRPr lang="es-CR"/>
        </a:p>
      </dgm:t>
    </dgm:pt>
    <dgm:pt modelId="{7700AFA0-742B-40E1-9304-1EC6EDD4C423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dirty="0" err="1" smtClean="0"/>
            <a:t>Ciberseguridad</a:t>
          </a:r>
          <a:endParaRPr lang="es-CR" dirty="0"/>
        </a:p>
      </dgm:t>
    </dgm:pt>
    <dgm:pt modelId="{38D8D1B3-157F-4D79-8CDE-CFD8D205F4CC}" type="parTrans" cxnId="{1C76442F-A5AC-4462-87E7-67FBDA2ACC04}">
      <dgm:prSet/>
      <dgm:spPr/>
      <dgm:t>
        <a:bodyPr/>
        <a:lstStyle/>
        <a:p>
          <a:endParaRPr lang="es-CR"/>
        </a:p>
      </dgm:t>
    </dgm:pt>
    <dgm:pt modelId="{F013C05D-804B-4A6F-83D7-5F2A7B7D0A65}" type="sibTrans" cxnId="{1C76442F-A5AC-4462-87E7-67FBDA2ACC04}">
      <dgm:prSet/>
      <dgm:spPr/>
      <dgm:t>
        <a:bodyPr/>
        <a:lstStyle/>
        <a:p>
          <a:endParaRPr lang="es-CR"/>
        </a:p>
      </dgm:t>
    </dgm:pt>
    <dgm:pt modelId="{B2B4D880-05A0-4122-A89B-6C9334B90D85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dirty="0" err="1" smtClean="0"/>
            <a:t>Ciberdelito</a:t>
          </a:r>
          <a:endParaRPr lang="es-MX" dirty="0" smtClean="0"/>
        </a:p>
      </dgm:t>
    </dgm:pt>
    <dgm:pt modelId="{E0C5CF63-8757-4F98-8D25-5791C61A33EF}" type="parTrans" cxnId="{6A69194E-4C5B-457C-BDB8-0CD59E9073C5}">
      <dgm:prSet/>
      <dgm:spPr/>
      <dgm:t>
        <a:bodyPr/>
        <a:lstStyle/>
        <a:p>
          <a:endParaRPr lang="es-CR"/>
        </a:p>
      </dgm:t>
    </dgm:pt>
    <dgm:pt modelId="{3BF656D6-89ED-4A54-864B-CFDA569A13E3}" type="sibTrans" cxnId="{6A69194E-4C5B-457C-BDB8-0CD59E9073C5}">
      <dgm:prSet/>
      <dgm:spPr/>
      <dgm:t>
        <a:bodyPr/>
        <a:lstStyle/>
        <a:p>
          <a:endParaRPr lang="es-CR"/>
        </a:p>
      </dgm:t>
    </dgm:pt>
    <dgm:pt modelId="{A1034C4E-8637-4E0F-9743-36CF94BDDAC1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Trabajo transversal  con los demás grupos.</a:t>
          </a:r>
        </a:p>
      </dgm:t>
    </dgm:pt>
    <dgm:pt modelId="{01AB653D-2AE3-4786-AE46-B560AACF2780}" type="parTrans" cxnId="{86A86F66-2569-4532-81C5-6EF036EDDB33}">
      <dgm:prSet/>
      <dgm:spPr/>
      <dgm:t>
        <a:bodyPr/>
        <a:lstStyle/>
        <a:p>
          <a:endParaRPr lang="es-CR"/>
        </a:p>
      </dgm:t>
    </dgm:pt>
    <dgm:pt modelId="{F5444F05-8C01-4100-9334-6331776FD43B}" type="sibTrans" cxnId="{86A86F66-2569-4532-81C5-6EF036EDDB33}">
      <dgm:prSet/>
      <dgm:spPr/>
      <dgm:t>
        <a:bodyPr/>
        <a:lstStyle/>
        <a:p>
          <a:endParaRPr lang="es-CR"/>
        </a:p>
      </dgm:t>
    </dgm:pt>
    <dgm:pt modelId="{6B926492-3612-46AB-BB16-ED311F6E9A19}" type="pres">
      <dgm:prSet presAssocID="{1A55D2BC-54EB-4E3A-B66D-90F08062C08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FFC263E5-F731-4132-AE5A-CAFCA5725EDD}" type="pres">
      <dgm:prSet presAssocID="{EF45DB04-CC3E-490A-8FCE-1096952ADB52}" presName="composite" presStyleCnt="0"/>
      <dgm:spPr/>
    </dgm:pt>
    <dgm:pt modelId="{03CEA56D-10D6-4265-AA76-3FB35E1411C6}" type="pres">
      <dgm:prSet presAssocID="{EF45DB04-CC3E-490A-8FCE-1096952ADB52}" presName="bentUpArrow1" presStyleLbl="alignImgPlace1" presStyleIdx="0" presStyleCnt="3"/>
      <dgm:spPr/>
    </dgm:pt>
    <dgm:pt modelId="{69F3BF53-1A8E-435C-BA15-0A994A72C917}" type="pres">
      <dgm:prSet presAssocID="{EF45DB04-CC3E-490A-8FCE-1096952ADB52}" presName="ParentText" presStyleLbl="node1" presStyleIdx="0" presStyleCnt="4" custScaleX="1302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54BBBD1-707A-40F2-8CB3-21741AEB6377}" type="pres">
      <dgm:prSet presAssocID="{EF45DB04-CC3E-490A-8FCE-1096952ADB5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2488E36-45DC-4F87-895B-D67A595C20C2}" type="pres">
      <dgm:prSet presAssocID="{43AB2860-92C5-4D83-9101-5AD6242590C3}" presName="sibTrans" presStyleCnt="0"/>
      <dgm:spPr/>
    </dgm:pt>
    <dgm:pt modelId="{9261C3EE-188B-4158-9105-DD9EBCA716FF}" type="pres">
      <dgm:prSet presAssocID="{7700AFA0-742B-40E1-9304-1EC6EDD4C423}" presName="composite" presStyleCnt="0"/>
      <dgm:spPr/>
    </dgm:pt>
    <dgm:pt modelId="{E85774D3-AB42-4D0A-874C-05BF9586A84C}" type="pres">
      <dgm:prSet presAssocID="{7700AFA0-742B-40E1-9304-1EC6EDD4C423}" presName="bentUpArrow1" presStyleLbl="alignImgPlace1" presStyleIdx="1" presStyleCnt="3"/>
      <dgm:spPr/>
    </dgm:pt>
    <dgm:pt modelId="{42657218-7802-4B68-B851-9DFF47955709}" type="pres">
      <dgm:prSet presAssocID="{7700AFA0-742B-40E1-9304-1EC6EDD4C423}" presName="ParentText" presStyleLbl="node1" presStyleIdx="1" presStyleCnt="4" custScaleX="1302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6961A24-B422-49FE-AA6C-A67EC12C1D8C}" type="pres">
      <dgm:prSet presAssocID="{7700AFA0-742B-40E1-9304-1EC6EDD4C423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9A8098C-A518-4EFE-A797-EB6E5BDB7A5B}" type="pres">
      <dgm:prSet presAssocID="{F013C05D-804B-4A6F-83D7-5F2A7B7D0A65}" presName="sibTrans" presStyleCnt="0"/>
      <dgm:spPr/>
    </dgm:pt>
    <dgm:pt modelId="{81FD6364-6B54-41E3-93FD-9AD9786E046A}" type="pres">
      <dgm:prSet presAssocID="{B2B4D880-05A0-4122-A89B-6C9334B90D85}" presName="composite" presStyleCnt="0"/>
      <dgm:spPr/>
    </dgm:pt>
    <dgm:pt modelId="{E078357B-0BBC-4095-986C-06FA33C420A7}" type="pres">
      <dgm:prSet presAssocID="{B2B4D880-05A0-4122-A89B-6C9334B90D85}" presName="bentUpArrow1" presStyleLbl="alignImgPlace1" presStyleIdx="2" presStyleCnt="3"/>
      <dgm:spPr/>
    </dgm:pt>
    <dgm:pt modelId="{90978B23-62AD-42E0-B87D-D851F07B3FFA}" type="pres">
      <dgm:prSet presAssocID="{B2B4D880-05A0-4122-A89B-6C9334B90D85}" presName="ParentText" presStyleLbl="node1" presStyleIdx="2" presStyleCnt="4" custScaleX="1302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9D3251C-BEAC-4096-BCDC-185F9BD6D003}" type="pres">
      <dgm:prSet presAssocID="{B2B4D880-05A0-4122-A89B-6C9334B90D85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4F4DC36-FA79-4136-9672-B1E327166943}" type="pres">
      <dgm:prSet presAssocID="{3BF656D6-89ED-4A54-864B-CFDA569A13E3}" presName="sibTrans" presStyleCnt="0"/>
      <dgm:spPr/>
    </dgm:pt>
    <dgm:pt modelId="{B6913ECC-07AB-44E1-833D-A22C5F1E3475}" type="pres">
      <dgm:prSet presAssocID="{A1034C4E-8637-4E0F-9743-36CF94BDDAC1}" presName="composite" presStyleCnt="0"/>
      <dgm:spPr/>
    </dgm:pt>
    <dgm:pt modelId="{CDDADC5C-186E-4583-89F8-3D2431627B58}" type="pres">
      <dgm:prSet presAssocID="{A1034C4E-8637-4E0F-9743-36CF94BDDAC1}" presName="ParentText" presStyleLbl="node1" presStyleIdx="3" presStyleCnt="4" custScaleX="1302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A045980D-AEBC-4BA2-88CB-8128735D1656}" type="presOf" srcId="{1A55D2BC-54EB-4E3A-B66D-90F08062C084}" destId="{6B926492-3612-46AB-BB16-ED311F6E9A19}" srcOrd="0" destOrd="0" presId="urn:microsoft.com/office/officeart/2005/8/layout/StepDownProcess"/>
    <dgm:cxn modelId="{D489E7A0-1333-411C-B76E-CE836FEDF904}" type="presOf" srcId="{B2B4D880-05A0-4122-A89B-6C9334B90D85}" destId="{90978B23-62AD-42E0-B87D-D851F07B3FFA}" srcOrd="0" destOrd="0" presId="urn:microsoft.com/office/officeart/2005/8/layout/StepDownProcess"/>
    <dgm:cxn modelId="{32C41567-368F-4FD6-A963-74A469E53FCD}" type="presOf" srcId="{7700AFA0-742B-40E1-9304-1EC6EDD4C423}" destId="{42657218-7802-4B68-B851-9DFF47955709}" srcOrd="0" destOrd="0" presId="urn:microsoft.com/office/officeart/2005/8/layout/StepDownProcess"/>
    <dgm:cxn modelId="{68F527A5-2753-472C-95EB-47D85FAE1C08}" type="presOf" srcId="{EF45DB04-CC3E-490A-8FCE-1096952ADB52}" destId="{69F3BF53-1A8E-435C-BA15-0A994A72C917}" srcOrd="0" destOrd="0" presId="urn:microsoft.com/office/officeart/2005/8/layout/StepDownProcess"/>
    <dgm:cxn modelId="{53BA7FB5-98FC-4360-B2D0-0811B2C8EE5C}" type="presOf" srcId="{9F72C9F5-C595-40BC-A31D-F8B4BC3EDDD6}" destId="{D54BBBD1-707A-40F2-8CB3-21741AEB6377}" srcOrd="0" destOrd="0" presId="urn:microsoft.com/office/officeart/2005/8/layout/StepDownProcess"/>
    <dgm:cxn modelId="{1C76442F-A5AC-4462-87E7-67FBDA2ACC04}" srcId="{1A55D2BC-54EB-4E3A-B66D-90F08062C084}" destId="{7700AFA0-742B-40E1-9304-1EC6EDD4C423}" srcOrd="1" destOrd="0" parTransId="{38D8D1B3-157F-4D79-8CDE-CFD8D205F4CC}" sibTransId="{F013C05D-804B-4A6F-83D7-5F2A7B7D0A65}"/>
    <dgm:cxn modelId="{35298C94-C584-4BEC-9151-FF9AFE6E6B59}" type="presOf" srcId="{A1034C4E-8637-4E0F-9743-36CF94BDDAC1}" destId="{CDDADC5C-186E-4583-89F8-3D2431627B58}" srcOrd="0" destOrd="0" presId="urn:microsoft.com/office/officeart/2005/8/layout/StepDownProcess"/>
    <dgm:cxn modelId="{6A69194E-4C5B-457C-BDB8-0CD59E9073C5}" srcId="{1A55D2BC-54EB-4E3A-B66D-90F08062C084}" destId="{B2B4D880-05A0-4122-A89B-6C9334B90D85}" srcOrd="2" destOrd="0" parTransId="{E0C5CF63-8757-4F98-8D25-5791C61A33EF}" sibTransId="{3BF656D6-89ED-4A54-864B-CFDA569A13E3}"/>
    <dgm:cxn modelId="{86A86F66-2569-4532-81C5-6EF036EDDB33}" srcId="{1A55D2BC-54EB-4E3A-B66D-90F08062C084}" destId="{A1034C4E-8637-4E0F-9743-36CF94BDDAC1}" srcOrd="3" destOrd="0" parTransId="{01AB653D-2AE3-4786-AE46-B560AACF2780}" sibTransId="{F5444F05-8C01-4100-9334-6331776FD43B}"/>
    <dgm:cxn modelId="{8D16E800-B35C-467B-9012-9C4F6A616295}" srcId="{1A55D2BC-54EB-4E3A-B66D-90F08062C084}" destId="{EF45DB04-CC3E-490A-8FCE-1096952ADB52}" srcOrd="0" destOrd="0" parTransId="{9B10E948-DA5E-413F-BF55-9B1F8334305B}" sibTransId="{43AB2860-92C5-4D83-9101-5AD6242590C3}"/>
    <dgm:cxn modelId="{A3C710B5-BEF1-4E03-A088-038D277339CB}" srcId="{EF45DB04-CC3E-490A-8FCE-1096952ADB52}" destId="{9F72C9F5-C595-40BC-A31D-F8B4BC3EDDD6}" srcOrd="0" destOrd="0" parTransId="{E17EC00B-808A-40EF-8B25-7FDB68CB0752}" sibTransId="{E06B4355-0E7B-4CA8-AC3F-1FC4D123B980}"/>
    <dgm:cxn modelId="{D2B13747-A08F-41E0-86CC-689E726AA954}" type="presParOf" srcId="{6B926492-3612-46AB-BB16-ED311F6E9A19}" destId="{FFC263E5-F731-4132-AE5A-CAFCA5725EDD}" srcOrd="0" destOrd="0" presId="urn:microsoft.com/office/officeart/2005/8/layout/StepDownProcess"/>
    <dgm:cxn modelId="{9A744E41-047C-4502-AC93-1C63891253D1}" type="presParOf" srcId="{FFC263E5-F731-4132-AE5A-CAFCA5725EDD}" destId="{03CEA56D-10D6-4265-AA76-3FB35E1411C6}" srcOrd="0" destOrd="0" presId="urn:microsoft.com/office/officeart/2005/8/layout/StepDownProcess"/>
    <dgm:cxn modelId="{DE30C98E-8252-4ADB-88A3-3B7335A82F48}" type="presParOf" srcId="{FFC263E5-F731-4132-AE5A-CAFCA5725EDD}" destId="{69F3BF53-1A8E-435C-BA15-0A994A72C917}" srcOrd="1" destOrd="0" presId="urn:microsoft.com/office/officeart/2005/8/layout/StepDownProcess"/>
    <dgm:cxn modelId="{59D19EC8-F9E6-4913-A43A-F2830223953B}" type="presParOf" srcId="{FFC263E5-F731-4132-AE5A-CAFCA5725EDD}" destId="{D54BBBD1-707A-40F2-8CB3-21741AEB6377}" srcOrd="2" destOrd="0" presId="urn:microsoft.com/office/officeart/2005/8/layout/StepDownProcess"/>
    <dgm:cxn modelId="{ED1A79C8-FE97-4B78-920E-3D84A7F4E09F}" type="presParOf" srcId="{6B926492-3612-46AB-BB16-ED311F6E9A19}" destId="{72488E36-45DC-4F87-895B-D67A595C20C2}" srcOrd="1" destOrd="0" presId="urn:microsoft.com/office/officeart/2005/8/layout/StepDownProcess"/>
    <dgm:cxn modelId="{2746CB35-5C51-4157-88AF-EF42EF39F369}" type="presParOf" srcId="{6B926492-3612-46AB-BB16-ED311F6E9A19}" destId="{9261C3EE-188B-4158-9105-DD9EBCA716FF}" srcOrd="2" destOrd="0" presId="urn:microsoft.com/office/officeart/2005/8/layout/StepDownProcess"/>
    <dgm:cxn modelId="{50EAC12B-07D3-4A52-B8C0-FA83E57A33A9}" type="presParOf" srcId="{9261C3EE-188B-4158-9105-DD9EBCA716FF}" destId="{E85774D3-AB42-4D0A-874C-05BF9586A84C}" srcOrd="0" destOrd="0" presId="urn:microsoft.com/office/officeart/2005/8/layout/StepDownProcess"/>
    <dgm:cxn modelId="{06226293-C15E-47C6-9DAA-7CE631CA7E94}" type="presParOf" srcId="{9261C3EE-188B-4158-9105-DD9EBCA716FF}" destId="{42657218-7802-4B68-B851-9DFF47955709}" srcOrd="1" destOrd="0" presId="urn:microsoft.com/office/officeart/2005/8/layout/StepDownProcess"/>
    <dgm:cxn modelId="{B5CF4358-7428-4D7A-ABD2-5153DE9672D6}" type="presParOf" srcId="{9261C3EE-188B-4158-9105-DD9EBCA716FF}" destId="{06961A24-B422-49FE-AA6C-A67EC12C1D8C}" srcOrd="2" destOrd="0" presId="urn:microsoft.com/office/officeart/2005/8/layout/StepDownProcess"/>
    <dgm:cxn modelId="{12CFA1B8-BEAE-4B3C-A15A-9D79C9EF1365}" type="presParOf" srcId="{6B926492-3612-46AB-BB16-ED311F6E9A19}" destId="{39A8098C-A518-4EFE-A797-EB6E5BDB7A5B}" srcOrd="3" destOrd="0" presId="urn:microsoft.com/office/officeart/2005/8/layout/StepDownProcess"/>
    <dgm:cxn modelId="{D63C8BA4-0BFD-4DC1-9A77-CEE7827F4B1C}" type="presParOf" srcId="{6B926492-3612-46AB-BB16-ED311F6E9A19}" destId="{81FD6364-6B54-41E3-93FD-9AD9786E046A}" srcOrd="4" destOrd="0" presId="urn:microsoft.com/office/officeart/2005/8/layout/StepDownProcess"/>
    <dgm:cxn modelId="{C4152EE9-038A-4AD5-9015-D6E64B2416A0}" type="presParOf" srcId="{81FD6364-6B54-41E3-93FD-9AD9786E046A}" destId="{E078357B-0BBC-4095-986C-06FA33C420A7}" srcOrd="0" destOrd="0" presId="urn:microsoft.com/office/officeart/2005/8/layout/StepDownProcess"/>
    <dgm:cxn modelId="{03D4867C-9ED3-443F-9806-052D7465DB96}" type="presParOf" srcId="{81FD6364-6B54-41E3-93FD-9AD9786E046A}" destId="{90978B23-62AD-42E0-B87D-D851F07B3FFA}" srcOrd="1" destOrd="0" presId="urn:microsoft.com/office/officeart/2005/8/layout/StepDownProcess"/>
    <dgm:cxn modelId="{D1415B43-AF34-492D-882F-0B99961492BD}" type="presParOf" srcId="{81FD6364-6B54-41E3-93FD-9AD9786E046A}" destId="{39D3251C-BEAC-4096-BCDC-185F9BD6D003}" srcOrd="2" destOrd="0" presId="urn:microsoft.com/office/officeart/2005/8/layout/StepDownProcess"/>
    <dgm:cxn modelId="{3399FB39-00F9-46EA-A07D-6BA5196AF723}" type="presParOf" srcId="{6B926492-3612-46AB-BB16-ED311F6E9A19}" destId="{14F4DC36-FA79-4136-9672-B1E327166943}" srcOrd="5" destOrd="0" presId="urn:microsoft.com/office/officeart/2005/8/layout/StepDownProcess"/>
    <dgm:cxn modelId="{23820F1F-A314-4507-9A81-AD21A78FB9B9}" type="presParOf" srcId="{6B926492-3612-46AB-BB16-ED311F6E9A19}" destId="{B6913ECC-07AB-44E1-833D-A22C5F1E3475}" srcOrd="6" destOrd="0" presId="urn:microsoft.com/office/officeart/2005/8/layout/StepDownProcess"/>
    <dgm:cxn modelId="{E8CCD4A3-7E9D-49F5-B8C0-2AEE29F2F90A}" type="presParOf" srcId="{B6913ECC-07AB-44E1-833D-A22C5F1E3475}" destId="{CDDADC5C-186E-4583-89F8-3D2431627B5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1AE43D-0D63-4C72-A3B1-A053B9C63193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R"/>
        </a:p>
      </dgm:t>
    </dgm:pt>
    <dgm:pt modelId="{DA44863E-F88F-4F52-B332-8C1469D5CF92}">
      <dgm:prSet phldrT="[Texto]"/>
      <dgm:spPr/>
      <dgm:t>
        <a:bodyPr/>
        <a:lstStyle/>
        <a:p>
          <a:r>
            <a:rPr lang="es-MX" dirty="0" smtClean="0"/>
            <a:t>Proyectos</a:t>
          </a:r>
        </a:p>
        <a:p>
          <a:r>
            <a:rPr lang="es-MX" dirty="0" smtClean="0"/>
            <a:t>E-justicia</a:t>
          </a:r>
        </a:p>
      </dgm:t>
    </dgm:pt>
    <dgm:pt modelId="{23A409C2-1EF0-46AE-80BA-88A4EEB3CAD6}" type="parTrans" cxnId="{EA2E3EF8-09EE-47BF-962C-3BA584F61312}">
      <dgm:prSet/>
      <dgm:spPr/>
      <dgm:t>
        <a:bodyPr/>
        <a:lstStyle/>
        <a:p>
          <a:endParaRPr lang="es-CR"/>
        </a:p>
      </dgm:t>
    </dgm:pt>
    <dgm:pt modelId="{AFFC4AAC-68DC-4D45-B888-B77B7A3CD99B}" type="sibTrans" cxnId="{EA2E3EF8-09EE-47BF-962C-3BA584F61312}">
      <dgm:prSet/>
      <dgm:spPr/>
      <dgm:t>
        <a:bodyPr/>
        <a:lstStyle/>
        <a:p>
          <a:endParaRPr lang="es-CR"/>
        </a:p>
      </dgm:t>
    </dgm:pt>
    <dgm:pt modelId="{4F42EE66-F860-4662-BE99-9E14DFF071BC}">
      <dgm:prSet phldrT="[Texto]"/>
      <dgm:spPr/>
      <dgm:t>
        <a:bodyPr/>
        <a:lstStyle/>
        <a:p>
          <a:r>
            <a:rPr lang="es-MX" dirty="0" smtClean="0"/>
            <a:t>Desarrollo sistema iberoamericano e-justicia</a:t>
          </a:r>
          <a:endParaRPr lang="es-CR" dirty="0"/>
        </a:p>
      </dgm:t>
    </dgm:pt>
    <dgm:pt modelId="{D4368A66-760B-47BB-ABB6-26C200686C8C}" type="parTrans" cxnId="{3108A547-2F4E-496D-8D39-608E39C0E722}">
      <dgm:prSet/>
      <dgm:spPr/>
      <dgm:t>
        <a:bodyPr/>
        <a:lstStyle/>
        <a:p>
          <a:endParaRPr lang="es-CR"/>
        </a:p>
      </dgm:t>
    </dgm:pt>
    <dgm:pt modelId="{0AED2488-9FFD-4292-800F-9047880A46A9}" type="sibTrans" cxnId="{3108A547-2F4E-496D-8D39-608E39C0E722}">
      <dgm:prSet/>
      <dgm:spPr/>
      <dgm:t>
        <a:bodyPr/>
        <a:lstStyle/>
        <a:p>
          <a:endParaRPr lang="es-CR"/>
        </a:p>
      </dgm:t>
    </dgm:pt>
    <dgm:pt modelId="{4B2CAAEC-0F96-42A2-A32C-96955A82540D}">
      <dgm:prSet phldrT="[Texto]"/>
      <dgm:spPr/>
      <dgm:t>
        <a:bodyPr/>
        <a:lstStyle/>
        <a:p>
          <a:r>
            <a:rPr lang="es-MX" dirty="0" smtClean="0"/>
            <a:t>Modelo de Litigio en Línea</a:t>
          </a:r>
          <a:endParaRPr lang="es-CR" dirty="0"/>
        </a:p>
      </dgm:t>
    </dgm:pt>
    <dgm:pt modelId="{3EA529FE-C354-441B-BF1A-B774372974C6}" type="parTrans" cxnId="{E5911467-8F72-4851-BC47-C16E8C00271F}">
      <dgm:prSet/>
      <dgm:spPr/>
      <dgm:t>
        <a:bodyPr/>
        <a:lstStyle/>
        <a:p>
          <a:endParaRPr lang="es-CR"/>
        </a:p>
      </dgm:t>
    </dgm:pt>
    <dgm:pt modelId="{DCC289C0-1799-441D-B7DA-73A625498295}" type="sibTrans" cxnId="{E5911467-8F72-4851-BC47-C16E8C00271F}">
      <dgm:prSet/>
      <dgm:spPr/>
      <dgm:t>
        <a:bodyPr/>
        <a:lstStyle/>
        <a:p>
          <a:endParaRPr lang="es-CR"/>
        </a:p>
      </dgm:t>
    </dgm:pt>
    <dgm:pt modelId="{85AA09A6-8B9D-432F-87D2-D3DC76B6E049}">
      <dgm:prSet phldrT="[Texto]"/>
      <dgm:spPr/>
      <dgm:t>
        <a:bodyPr/>
        <a:lstStyle/>
        <a:p>
          <a:r>
            <a:rPr lang="es-MX" dirty="0" smtClean="0"/>
            <a:t>Cooperación Jurídica Internacional</a:t>
          </a:r>
          <a:endParaRPr lang="es-CR" dirty="0"/>
        </a:p>
      </dgm:t>
    </dgm:pt>
    <dgm:pt modelId="{7FD6C55B-7BBD-4EA5-A9B7-24C0278BC174}" type="parTrans" cxnId="{9794C296-F717-4E7D-A62B-356E6521828D}">
      <dgm:prSet/>
      <dgm:spPr/>
      <dgm:t>
        <a:bodyPr/>
        <a:lstStyle/>
        <a:p>
          <a:endParaRPr lang="es-CR"/>
        </a:p>
      </dgm:t>
    </dgm:pt>
    <dgm:pt modelId="{A4DCB11A-3529-47DD-B96E-F4052D7972E9}" type="sibTrans" cxnId="{9794C296-F717-4E7D-A62B-356E6521828D}">
      <dgm:prSet/>
      <dgm:spPr/>
      <dgm:t>
        <a:bodyPr/>
        <a:lstStyle/>
        <a:p>
          <a:endParaRPr lang="es-CR"/>
        </a:p>
      </dgm:t>
    </dgm:pt>
    <dgm:pt modelId="{B037B967-F763-4562-8BF6-9041FFD2699D}">
      <dgm:prSet phldrT="[Texto]"/>
      <dgm:spPr/>
      <dgm:t>
        <a:bodyPr/>
        <a:lstStyle/>
        <a:p>
          <a:r>
            <a:rPr lang="es-MX" dirty="0" smtClean="0"/>
            <a:t>Red Iberoamericana de Videoconferencias</a:t>
          </a:r>
          <a:endParaRPr lang="es-CR" dirty="0"/>
        </a:p>
      </dgm:t>
    </dgm:pt>
    <dgm:pt modelId="{523E27CE-CEBE-4587-B1A6-0DAAD765B4BA}" type="parTrans" cxnId="{336ED86F-7FCC-4DF0-BA0D-1A092AB66EFD}">
      <dgm:prSet/>
      <dgm:spPr/>
      <dgm:t>
        <a:bodyPr/>
        <a:lstStyle/>
        <a:p>
          <a:endParaRPr lang="es-CR"/>
        </a:p>
      </dgm:t>
    </dgm:pt>
    <dgm:pt modelId="{0C7E9494-D0B1-4D4B-B0E0-8B7A4A8A983D}" type="sibTrans" cxnId="{336ED86F-7FCC-4DF0-BA0D-1A092AB66EFD}">
      <dgm:prSet/>
      <dgm:spPr/>
      <dgm:t>
        <a:bodyPr/>
        <a:lstStyle/>
        <a:p>
          <a:endParaRPr lang="es-CR"/>
        </a:p>
      </dgm:t>
    </dgm:pt>
    <dgm:pt modelId="{4BBA34B9-D4E0-41CC-8338-D5C5C9A32C37}" type="pres">
      <dgm:prSet presAssocID="{5A1AE43D-0D63-4C72-A3B1-A053B9C631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7E4D8E50-9CDB-43BC-BD5E-FA89CBF8A7B9}" type="pres">
      <dgm:prSet presAssocID="{DA44863E-F88F-4F52-B332-8C1469D5CF92}" presName="centerShape" presStyleLbl="node0" presStyleIdx="0" presStyleCnt="1"/>
      <dgm:spPr/>
      <dgm:t>
        <a:bodyPr/>
        <a:lstStyle/>
        <a:p>
          <a:endParaRPr lang="es-CR"/>
        </a:p>
      </dgm:t>
    </dgm:pt>
    <dgm:pt modelId="{FD5CA388-9F4D-4A2F-ABA9-839A6A5BEB52}" type="pres">
      <dgm:prSet presAssocID="{D4368A66-760B-47BB-ABB6-26C200686C8C}" presName="parTrans" presStyleLbl="sibTrans2D1" presStyleIdx="0" presStyleCnt="4"/>
      <dgm:spPr/>
      <dgm:t>
        <a:bodyPr/>
        <a:lstStyle/>
        <a:p>
          <a:endParaRPr lang="es-CR"/>
        </a:p>
      </dgm:t>
    </dgm:pt>
    <dgm:pt modelId="{37E79410-01BB-4234-829B-A8DA85AE8869}" type="pres">
      <dgm:prSet presAssocID="{D4368A66-760B-47BB-ABB6-26C200686C8C}" presName="connectorText" presStyleLbl="sibTrans2D1" presStyleIdx="0" presStyleCnt="4"/>
      <dgm:spPr/>
      <dgm:t>
        <a:bodyPr/>
        <a:lstStyle/>
        <a:p>
          <a:endParaRPr lang="es-CR"/>
        </a:p>
      </dgm:t>
    </dgm:pt>
    <dgm:pt modelId="{EC5B1AD4-49E2-4642-834E-C2A95142946D}" type="pres">
      <dgm:prSet presAssocID="{4F42EE66-F860-4662-BE99-9E14DFF071BC}" presName="node" presStyleLbl="node1" presStyleIdx="0" presStyleCnt="4" custRadScaleRad="94646" custRadScaleInc="-378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9FEE35D-66A9-41EE-AD51-1E1A8394482C}" type="pres">
      <dgm:prSet presAssocID="{3EA529FE-C354-441B-BF1A-B774372974C6}" presName="parTrans" presStyleLbl="sibTrans2D1" presStyleIdx="1" presStyleCnt="4"/>
      <dgm:spPr/>
      <dgm:t>
        <a:bodyPr/>
        <a:lstStyle/>
        <a:p>
          <a:endParaRPr lang="es-CR"/>
        </a:p>
      </dgm:t>
    </dgm:pt>
    <dgm:pt modelId="{45B7FDEB-6379-463B-BBE8-9DA86A75C7FC}" type="pres">
      <dgm:prSet presAssocID="{3EA529FE-C354-441B-BF1A-B774372974C6}" presName="connectorText" presStyleLbl="sibTrans2D1" presStyleIdx="1" presStyleCnt="4"/>
      <dgm:spPr/>
      <dgm:t>
        <a:bodyPr/>
        <a:lstStyle/>
        <a:p>
          <a:endParaRPr lang="es-CR"/>
        </a:p>
      </dgm:t>
    </dgm:pt>
    <dgm:pt modelId="{1576ECE2-B72D-4050-A8C1-5A4C74D0A9C6}" type="pres">
      <dgm:prSet presAssocID="{4B2CAAEC-0F96-42A2-A32C-96955A82540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94B583D-238C-46FF-962D-942C811A2417}" type="pres">
      <dgm:prSet presAssocID="{7FD6C55B-7BBD-4EA5-A9B7-24C0278BC174}" presName="parTrans" presStyleLbl="sibTrans2D1" presStyleIdx="2" presStyleCnt="4"/>
      <dgm:spPr/>
      <dgm:t>
        <a:bodyPr/>
        <a:lstStyle/>
        <a:p>
          <a:endParaRPr lang="es-CR"/>
        </a:p>
      </dgm:t>
    </dgm:pt>
    <dgm:pt modelId="{D1B3D8BF-AC61-4870-8BEE-0E5025B8E6FE}" type="pres">
      <dgm:prSet presAssocID="{7FD6C55B-7BBD-4EA5-A9B7-24C0278BC174}" presName="connectorText" presStyleLbl="sibTrans2D1" presStyleIdx="2" presStyleCnt="4"/>
      <dgm:spPr/>
      <dgm:t>
        <a:bodyPr/>
        <a:lstStyle/>
        <a:p>
          <a:endParaRPr lang="es-CR"/>
        </a:p>
      </dgm:t>
    </dgm:pt>
    <dgm:pt modelId="{C2DAEB36-3607-4D04-AC5B-723E2D2D6269}" type="pres">
      <dgm:prSet presAssocID="{85AA09A6-8B9D-432F-87D2-D3DC76B6E0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6EB1AA1-2E27-4C8F-BB67-81B45BDCC6E0}" type="pres">
      <dgm:prSet presAssocID="{523E27CE-CEBE-4587-B1A6-0DAAD765B4BA}" presName="parTrans" presStyleLbl="sibTrans2D1" presStyleIdx="3" presStyleCnt="4"/>
      <dgm:spPr/>
      <dgm:t>
        <a:bodyPr/>
        <a:lstStyle/>
        <a:p>
          <a:endParaRPr lang="es-CR"/>
        </a:p>
      </dgm:t>
    </dgm:pt>
    <dgm:pt modelId="{1EA8FE8E-4329-4973-8856-504374D6C34C}" type="pres">
      <dgm:prSet presAssocID="{523E27CE-CEBE-4587-B1A6-0DAAD765B4BA}" presName="connectorText" presStyleLbl="sibTrans2D1" presStyleIdx="3" presStyleCnt="4"/>
      <dgm:spPr/>
      <dgm:t>
        <a:bodyPr/>
        <a:lstStyle/>
        <a:p>
          <a:endParaRPr lang="es-CR"/>
        </a:p>
      </dgm:t>
    </dgm:pt>
    <dgm:pt modelId="{956D8CB6-7A41-4A5D-AAE1-63769543FE74}" type="pres">
      <dgm:prSet presAssocID="{B037B967-F763-4562-8BF6-9041FFD2699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9794C296-F717-4E7D-A62B-356E6521828D}" srcId="{DA44863E-F88F-4F52-B332-8C1469D5CF92}" destId="{85AA09A6-8B9D-432F-87D2-D3DC76B6E049}" srcOrd="2" destOrd="0" parTransId="{7FD6C55B-7BBD-4EA5-A9B7-24C0278BC174}" sibTransId="{A4DCB11A-3529-47DD-B96E-F4052D7972E9}"/>
    <dgm:cxn modelId="{336ED86F-7FCC-4DF0-BA0D-1A092AB66EFD}" srcId="{DA44863E-F88F-4F52-B332-8C1469D5CF92}" destId="{B037B967-F763-4562-8BF6-9041FFD2699D}" srcOrd="3" destOrd="0" parTransId="{523E27CE-CEBE-4587-B1A6-0DAAD765B4BA}" sibTransId="{0C7E9494-D0B1-4D4B-B0E0-8B7A4A8A983D}"/>
    <dgm:cxn modelId="{B94407F6-F7DC-FA40-9717-AFFDFCBEA5C6}" type="presOf" srcId="{7FD6C55B-7BBD-4EA5-A9B7-24C0278BC174}" destId="{C94B583D-238C-46FF-962D-942C811A2417}" srcOrd="0" destOrd="0" presId="urn:microsoft.com/office/officeart/2005/8/layout/radial5"/>
    <dgm:cxn modelId="{E5911467-8F72-4851-BC47-C16E8C00271F}" srcId="{DA44863E-F88F-4F52-B332-8C1469D5CF92}" destId="{4B2CAAEC-0F96-42A2-A32C-96955A82540D}" srcOrd="1" destOrd="0" parTransId="{3EA529FE-C354-441B-BF1A-B774372974C6}" sibTransId="{DCC289C0-1799-441D-B7DA-73A625498295}"/>
    <dgm:cxn modelId="{04E446DD-2797-9548-85E9-29E02A634B1B}" type="presOf" srcId="{3EA529FE-C354-441B-BF1A-B774372974C6}" destId="{B9FEE35D-66A9-41EE-AD51-1E1A8394482C}" srcOrd="0" destOrd="0" presId="urn:microsoft.com/office/officeart/2005/8/layout/radial5"/>
    <dgm:cxn modelId="{355B5B2D-4126-664C-BFAF-87AC6E9D559F}" type="presOf" srcId="{85AA09A6-8B9D-432F-87D2-D3DC76B6E049}" destId="{C2DAEB36-3607-4D04-AC5B-723E2D2D6269}" srcOrd="0" destOrd="0" presId="urn:microsoft.com/office/officeart/2005/8/layout/radial5"/>
    <dgm:cxn modelId="{890080D2-6957-4B46-B698-71081AB7ACE0}" type="presOf" srcId="{D4368A66-760B-47BB-ABB6-26C200686C8C}" destId="{FD5CA388-9F4D-4A2F-ABA9-839A6A5BEB52}" srcOrd="0" destOrd="0" presId="urn:microsoft.com/office/officeart/2005/8/layout/radial5"/>
    <dgm:cxn modelId="{764077AD-0CBB-714F-9CE7-E6AFFD116FE9}" type="presOf" srcId="{5A1AE43D-0D63-4C72-A3B1-A053B9C63193}" destId="{4BBA34B9-D4E0-41CC-8338-D5C5C9A32C37}" srcOrd="0" destOrd="0" presId="urn:microsoft.com/office/officeart/2005/8/layout/radial5"/>
    <dgm:cxn modelId="{B19C5527-D748-A946-9B51-BF304107D3D9}" type="presOf" srcId="{3EA529FE-C354-441B-BF1A-B774372974C6}" destId="{45B7FDEB-6379-463B-BBE8-9DA86A75C7FC}" srcOrd="1" destOrd="0" presId="urn:microsoft.com/office/officeart/2005/8/layout/radial5"/>
    <dgm:cxn modelId="{4179A5AE-950D-304A-A093-8C1F7EBD783A}" type="presOf" srcId="{523E27CE-CEBE-4587-B1A6-0DAAD765B4BA}" destId="{1EA8FE8E-4329-4973-8856-504374D6C34C}" srcOrd="1" destOrd="0" presId="urn:microsoft.com/office/officeart/2005/8/layout/radial5"/>
    <dgm:cxn modelId="{3108A547-2F4E-496D-8D39-608E39C0E722}" srcId="{DA44863E-F88F-4F52-B332-8C1469D5CF92}" destId="{4F42EE66-F860-4662-BE99-9E14DFF071BC}" srcOrd="0" destOrd="0" parTransId="{D4368A66-760B-47BB-ABB6-26C200686C8C}" sibTransId="{0AED2488-9FFD-4292-800F-9047880A46A9}"/>
    <dgm:cxn modelId="{EA2E3EF8-09EE-47BF-962C-3BA584F61312}" srcId="{5A1AE43D-0D63-4C72-A3B1-A053B9C63193}" destId="{DA44863E-F88F-4F52-B332-8C1469D5CF92}" srcOrd="0" destOrd="0" parTransId="{23A409C2-1EF0-46AE-80BA-88A4EEB3CAD6}" sibTransId="{AFFC4AAC-68DC-4D45-B888-B77B7A3CD99B}"/>
    <dgm:cxn modelId="{866FC0E0-5742-6040-B15A-240CBAF85427}" type="presOf" srcId="{7FD6C55B-7BBD-4EA5-A9B7-24C0278BC174}" destId="{D1B3D8BF-AC61-4870-8BEE-0E5025B8E6FE}" srcOrd="1" destOrd="0" presId="urn:microsoft.com/office/officeart/2005/8/layout/radial5"/>
    <dgm:cxn modelId="{F88D174E-615B-5F49-ABAF-4C557B355E60}" type="presOf" srcId="{D4368A66-760B-47BB-ABB6-26C200686C8C}" destId="{37E79410-01BB-4234-829B-A8DA85AE8869}" srcOrd="1" destOrd="0" presId="urn:microsoft.com/office/officeart/2005/8/layout/radial5"/>
    <dgm:cxn modelId="{DA5DBF6C-07A5-D54D-BBE6-8592A5D912B6}" type="presOf" srcId="{4B2CAAEC-0F96-42A2-A32C-96955A82540D}" destId="{1576ECE2-B72D-4050-A8C1-5A4C74D0A9C6}" srcOrd="0" destOrd="0" presId="urn:microsoft.com/office/officeart/2005/8/layout/radial5"/>
    <dgm:cxn modelId="{58A8F6AE-714A-BF49-8997-2B07AAF633D5}" type="presOf" srcId="{523E27CE-CEBE-4587-B1A6-0DAAD765B4BA}" destId="{76EB1AA1-2E27-4C8F-BB67-81B45BDCC6E0}" srcOrd="0" destOrd="0" presId="urn:microsoft.com/office/officeart/2005/8/layout/radial5"/>
    <dgm:cxn modelId="{09AE3A84-C417-164E-B00A-93DDF0EE886F}" type="presOf" srcId="{DA44863E-F88F-4F52-B332-8C1469D5CF92}" destId="{7E4D8E50-9CDB-43BC-BD5E-FA89CBF8A7B9}" srcOrd="0" destOrd="0" presId="urn:microsoft.com/office/officeart/2005/8/layout/radial5"/>
    <dgm:cxn modelId="{E8C8A863-44B6-DE44-9AD9-0E421553F118}" type="presOf" srcId="{B037B967-F763-4562-8BF6-9041FFD2699D}" destId="{956D8CB6-7A41-4A5D-AAE1-63769543FE74}" srcOrd="0" destOrd="0" presId="urn:microsoft.com/office/officeart/2005/8/layout/radial5"/>
    <dgm:cxn modelId="{3CA16423-CC30-4E42-8DE8-512A25AC8ECC}" type="presOf" srcId="{4F42EE66-F860-4662-BE99-9E14DFF071BC}" destId="{EC5B1AD4-49E2-4642-834E-C2A95142946D}" srcOrd="0" destOrd="0" presId="urn:microsoft.com/office/officeart/2005/8/layout/radial5"/>
    <dgm:cxn modelId="{96F239B9-168C-A543-88A4-AA547CFB9CBD}" type="presParOf" srcId="{4BBA34B9-D4E0-41CC-8338-D5C5C9A32C37}" destId="{7E4D8E50-9CDB-43BC-BD5E-FA89CBF8A7B9}" srcOrd="0" destOrd="0" presId="urn:microsoft.com/office/officeart/2005/8/layout/radial5"/>
    <dgm:cxn modelId="{FF1331D6-3F99-9F4E-9355-9EE4FB398AD3}" type="presParOf" srcId="{4BBA34B9-D4E0-41CC-8338-D5C5C9A32C37}" destId="{FD5CA388-9F4D-4A2F-ABA9-839A6A5BEB52}" srcOrd="1" destOrd="0" presId="urn:microsoft.com/office/officeart/2005/8/layout/radial5"/>
    <dgm:cxn modelId="{28F43828-F130-E64C-873A-A8F1FBAF3874}" type="presParOf" srcId="{FD5CA388-9F4D-4A2F-ABA9-839A6A5BEB52}" destId="{37E79410-01BB-4234-829B-A8DA85AE8869}" srcOrd="0" destOrd="0" presId="urn:microsoft.com/office/officeart/2005/8/layout/radial5"/>
    <dgm:cxn modelId="{83B98B9B-31AA-9A42-86D6-BEBC9CA8FB01}" type="presParOf" srcId="{4BBA34B9-D4E0-41CC-8338-D5C5C9A32C37}" destId="{EC5B1AD4-49E2-4642-834E-C2A95142946D}" srcOrd="2" destOrd="0" presId="urn:microsoft.com/office/officeart/2005/8/layout/radial5"/>
    <dgm:cxn modelId="{AD071A0C-3D95-1F42-8674-C9B3EBED806B}" type="presParOf" srcId="{4BBA34B9-D4E0-41CC-8338-D5C5C9A32C37}" destId="{B9FEE35D-66A9-41EE-AD51-1E1A8394482C}" srcOrd="3" destOrd="0" presId="urn:microsoft.com/office/officeart/2005/8/layout/radial5"/>
    <dgm:cxn modelId="{6AD342AA-1F48-5846-BAC8-114C199EF3B9}" type="presParOf" srcId="{B9FEE35D-66A9-41EE-AD51-1E1A8394482C}" destId="{45B7FDEB-6379-463B-BBE8-9DA86A75C7FC}" srcOrd="0" destOrd="0" presId="urn:microsoft.com/office/officeart/2005/8/layout/radial5"/>
    <dgm:cxn modelId="{F8376ED3-CD4F-2446-91DB-0B1A5155F18A}" type="presParOf" srcId="{4BBA34B9-D4E0-41CC-8338-D5C5C9A32C37}" destId="{1576ECE2-B72D-4050-A8C1-5A4C74D0A9C6}" srcOrd="4" destOrd="0" presId="urn:microsoft.com/office/officeart/2005/8/layout/radial5"/>
    <dgm:cxn modelId="{57D15591-2969-C945-9ED3-3756D2411EB2}" type="presParOf" srcId="{4BBA34B9-D4E0-41CC-8338-D5C5C9A32C37}" destId="{C94B583D-238C-46FF-962D-942C811A2417}" srcOrd="5" destOrd="0" presId="urn:microsoft.com/office/officeart/2005/8/layout/radial5"/>
    <dgm:cxn modelId="{32230418-07D9-394D-BF87-151D40815369}" type="presParOf" srcId="{C94B583D-238C-46FF-962D-942C811A2417}" destId="{D1B3D8BF-AC61-4870-8BEE-0E5025B8E6FE}" srcOrd="0" destOrd="0" presId="urn:microsoft.com/office/officeart/2005/8/layout/radial5"/>
    <dgm:cxn modelId="{6000EBF0-88BD-7548-99CC-70DB01AE6267}" type="presParOf" srcId="{4BBA34B9-D4E0-41CC-8338-D5C5C9A32C37}" destId="{C2DAEB36-3607-4D04-AC5B-723E2D2D6269}" srcOrd="6" destOrd="0" presId="urn:microsoft.com/office/officeart/2005/8/layout/radial5"/>
    <dgm:cxn modelId="{ED36487E-F422-6042-A98C-BC936D3D988B}" type="presParOf" srcId="{4BBA34B9-D4E0-41CC-8338-D5C5C9A32C37}" destId="{76EB1AA1-2E27-4C8F-BB67-81B45BDCC6E0}" srcOrd="7" destOrd="0" presId="urn:microsoft.com/office/officeart/2005/8/layout/radial5"/>
    <dgm:cxn modelId="{D608D516-8BAE-B246-8373-1D9459EB0FFB}" type="presParOf" srcId="{76EB1AA1-2E27-4C8F-BB67-81B45BDCC6E0}" destId="{1EA8FE8E-4329-4973-8856-504374D6C34C}" srcOrd="0" destOrd="0" presId="urn:microsoft.com/office/officeart/2005/8/layout/radial5"/>
    <dgm:cxn modelId="{991BCAB1-F93C-474E-AF28-FEDAD07AA831}" type="presParOf" srcId="{4BBA34B9-D4E0-41CC-8338-D5C5C9A32C37}" destId="{956D8CB6-7A41-4A5D-AAE1-63769543FE7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9D9FEF-B711-4D60-BC21-9E2DA286EE2E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ABEE046E-D8AB-42F4-9B57-35BC183B1EF4}">
      <dgm:prSet phldrT="[Texto]"/>
      <dgm:spPr/>
      <dgm:t>
        <a:bodyPr/>
        <a:lstStyle/>
        <a:p>
          <a:r>
            <a:rPr lang="es-MX" dirty="0" smtClean="0"/>
            <a:t>Feria Tecnológica</a:t>
          </a:r>
          <a:endParaRPr lang="es-CR" dirty="0"/>
        </a:p>
      </dgm:t>
    </dgm:pt>
    <dgm:pt modelId="{5804CE5F-6C6F-4148-AAAD-F27049EA01D0}" type="parTrans" cxnId="{68FC8A5B-1BD7-4533-BAA4-0FCF79278A0C}">
      <dgm:prSet/>
      <dgm:spPr/>
      <dgm:t>
        <a:bodyPr/>
        <a:lstStyle/>
        <a:p>
          <a:endParaRPr lang="es-CR"/>
        </a:p>
      </dgm:t>
    </dgm:pt>
    <dgm:pt modelId="{8706E1E1-9C43-4EB9-ADC9-E5B155F48785}" type="sibTrans" cxnId="{68FC8A5B-1BD7-4533-BAA4-0FCF79278A0C}">
      <dgm:prSet/>
      <dgm:spPr/>
      <dgm:t>
        <a:bodyPr/>
        <a:lstStyle/>
        <a:p>
          <a:endParaRPr lang="es-CR"/>
        </a:p>
      </dgm:t>
    </dgm:pt>
    <dgm:pt modelId="{7ADB42C1-646A-4FC3-A528-6A05500AA097}">
      <dgm:prSet phldrT="[Texto]"/>
      <dgm:spPr/>
      <dgm:t>
        <a:bodyPr/>
        <a:lstStyle/>
        <a:p>
          <a:r>
            <a:rPr lang="es-MX" dirty="0" smtClean="0"/>
            <a:t>Colaboración logística de la Feria.</a:t>
          </a:r>
          <a:endParaRPr lang="es-CR" dirty="0"/>
        </a:p>
      </dgm:t>
    </dgm:pt>
    <dgm:pt modelId="{D0BEB913-175B-4046-A259-D81EE4C6F69C}" type="parTrans" cxnId="{439FA66E-3C01-4479-80D0-E148F0C4DA2D}">
      <dgm:prSet/>
      <dgm:spPr/>
      <dgm:t>
        <a:bodyPr/>
        <a:lstStyle/>
        <a:p>
          <a:endParaRPr lang="es-CR"/>
        </a:p>
      </dgm:t>
    </dgm:pt>
    <dgm:pt modelId="{36E9D48F-3596-4D8B-9938-FB8823B1349F}" type="sibTrans" cxnId="{439FA66E-3C01-4479-80D0-E148F0C4DA2D}">
      <dgm:prSet/>
      <dgm:spPr/>
      <dgm:t>
        <a:bodyPr/>
        <a:lstStyle/>
        <a:p>
          <a:endParaRPr lang="es-CR"/>
        </a:p>
      </dgm:t>
    </dgm:pt>
    <dgm:pt modelId="{C7315C9D-27A3-42F6-97C2-6FEB3FB3B674}">
      <dgm:prSet phldrT="[Texto]"/>
      <dgm:spPr/>
      <dgm:t>
        <a:bodyPr/>
        <a:lstStyle/>
        <a:p>
          <a:r>
            <a:rPr lang="es-MX" dirty="0" smtClean="0"/>
            <a:t>Revista E-Justicia</a:t>
          </a:r>
          <a:endParaRPr lang="es-CR" dirty="0"/>
        </a:p>
      </dgm:t>
    </dgm:pt>
    <dgm:pt modelId="{12B29C2D-674D-447F-8BFB-335CECEC2ECC}" type="parTrans" cxnId="{A81098C0-FB0F-485B-9192-D6FDAB9DBCDC}">
      <dgm:prSet/>
      <dgm:spPr/>
      <dgm:t>
        <a:bodyPr/>
        <a:lstStyle/>
        <a:p>
          <a:endParaRPr lang="es-CR"/>
        </a:p>
      </dgm:t>
    </dgm:pt>
    <dgm:pt modelId="{89E5B188-1896-4F71-9F14-405D9E245661}" type="sibTrans" cxnId="{A81098C0-FB0F-485B-9192-D6FDAB9DBCDC}">
      <dgm:prSet/>
      <dgm:spPr/>
      <dgm:t>
        <a:bodyPr/>
        <a:lstStyle/>
        <a:p>
          <a:endParaRPr lang="es-CR"/>
        </a:p>
      </dgm:t>
    </dgm:pt>
    <dgm:pt modelId="{C82F89BC-1F9B-47D9-8421-787CA4810231}">
      <dgm:prSet phldrT="[Texto]"/>
      <dgm:spPr/>
      <dgm:t>
        <a:bodyPr/>
        <a:lstStyle/>
        <a:p>
          <a:r>
            <a:rPr lang="es-MX" dirty="0" smtClean="0"/>
            <a:t>Propuesta de continuidad de  Revista sobre e-Justicia, en su segunda edición</a:t>
          </a:r>
          <a:endParaRPr lang="es-CR" dirty="0"/>
        </a:p>
      </dgm:t>
    </dgm:pt>
    <dgm:pt modelId="{61EF1C40-4068-43A5-86B8-15FBAE4A5F5E}" type="parTrans" cxnId="{47528F26-C175-4723-9464-660C09648757}">
      <dgm:prSet/>
      <dgm:spPr/>
      <dgm:t>
        <a:bodyPr/>
        <a:lstStyle/>
        <a:p>
          <a:endParaRPr lang="es-CR"/>
        </a:p>
      </dgm:t>
    </dgm:pt>
    <dgm:pt modelId="{02C665A1-2C88-450E-90ED-3717F91D9CE0}" type="sibTrans" cxnId="{47528F26-C175-4723-9464-660C09648757}">
      <dgm:prSet/>
      <dgm:spPr/>
      <dgm:t>
        <a:bodyPr/>
        <a:lstStyle/>
        <a:p>
          <a:endParaRPr lang="es-CR"/>
        </a:p>
      </dgm:t>
    </dgm:pt>
    <dgm:pt modelId="{17223109-FB8C-4586-B977-9596F0C5A529}">
      <dgm:prSet phldrT="[Texto]"/>
      <dgm:spPr/>
      <dgm:t>
        <a:bodyPr/>
        <a:lstStyle/>
        <a:p>
          <a:r>
            <a:rPr lang="es-MX" dirty="0" smtClean="0"/>
            <a:t>Propuestas de temas para los conversatorios</a:t>
          </a:r>
          <a:endParaRPr lang="es-CR" dirty="0"/>
        </a:p>
      </dgm:t>
    </dgm:pt>
    <dgm:pt modelId="{80BF16EB-A5C4-449C-B384-621CC1990C6A}" type="parTrans" cxnId="{73272E8F-6E09-44E4-82EE-D29119684984}">
      <dgm:prSet/>
      <dgm:spPr/>
      <dgm:t>
        <a:bodyPr/>
        <a:lstStyle/>
        <a:p>
          <a:endParaRPr lang="es-CR"/>
        </a:p>
      </dgm:t>
    </dgm:pt>
    <dgm:pt modelId="{FC2F4015-81EE-4907-A0C0-15AAFF7DD411}" type="sibTrans" cxnId="{73272E8F-6E09-44E4-82EE-D29119684984}">
      <dgm:prSet/>
      <dgm:spPr/>
      <dgm:t>
        <a:bodyPr/>
        <a:lstStyle/>
        <a:p>
          <a:endParaRPr lang="es-CR"/>
        </a:p>
      </dgm:t>
    </dgm:pt>
    <dgm:pt modelId="{37120693-ED03-438F-A918-09B6FF89064E}">
      <dgm:prSet phldrT="[Texto]"/>
      <dgm:spPr/>
      <dgm:t>
        <a:bodyPr/>
        <a:lstStyle/>
        <a:p>
          <a:r>
            <a:rPr lang="es-MX" dirty="0" smtClean="0"/>
            <a:t>Recopilación de artículos.</a:t>
          </a:r>
          <a:endParaRPr lang="es-CR" dirty="0"/>
        </a:p>
      </dgm:t>
    </dgm:pt>
    <dgm:pt modelId="{BB5D7E44-4AD8-47BE-B6DB-C4958F69CAB2}" type="parTrans" cxnId="{26C110CD-1BC9-4FA1-B263-DA83F872E71C}">
      <dgm:prSet/>
      <dgm:spPr/>
      <dgm:t>
        <a:bodyPr/>
        <a:lstStyle/>
        <a:p>
          <a:endParaRPr lang="es-CR"/>
        </a:p>
      </dgm:t>
    </dgm:pt>
    <dgm:pt modelId="{7C0F7256-DCF6-4365-A4E6-EC22A1973B00}" type="sibTrans" cxnId="{26C110CD-1BC9-4FA1-B263-DA83F872E71C}">
      <dgm:prSet/>
      <dgm:spPr/>
      <dgm:t>
        <a:bodyPr/>
        <a:lstStyle/>
        <a:p>
          <a:endParaRPr lang="es-CR"/>
        </a:p>
      </dgm:t>
    </dgm:pt>
    <dgm:pt modelId="{69EFFB9A-963E-491A-8DEE-306155721B4C}" type="pres">
      <dgm:prSet presAssocID="{DF9D9FEF-B711-4D60-BC21-9E2DA286EE2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R"/>
        </a:p>
      </dgm:t>
    </dgm:pt>
    <dgm:pt modelId="{D01C54BF-93AB-4BB0-814A-6629D800DE01}" type="pres">
      <dgm:prSet presAssocID="{ABEE046E-D8AB-42F4-9B57-35BC183B1EF4}" presName="compositeNode" presStyleCnt="0">
        <dgm:presLayoutVars>
          <dgm:bulletEnabled val="1"/>
        </dgm:presLayoutVars>
      </dgm:prSet>
      <dgm:spPr/>
    </dgm:pt>
    <dgm:pt modelId="{732F47AD-B8B8-4419-9FB4-7E860F83CD97}" type="pres">
      <dgm:prSet presAssocID="{ABEE046E-D8AB-42F4-9B57-35BC183B1EF4}" presName="image" presStyleLbl="fgImgPlace1" presStyleIdx="0" presStyleCnt="2" custScaleX="143974" custScaleY="104340" custLinFactNeighborX="-5618" custLinFactNeighborY="-67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s-CR"/>
        </a:p>
      </dgm:t>
    </dgm:pt>
    <dgm:pt modelId="{E16AC9CB-0DE6-48BE-B8D4-BDBEB69D8FE3}" type="pres">
      <dgm:prSet presAssocID="{ABEE046E-D8AB-42F4-9B57-35BC183B1EF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1BBDAB4-BD8F-441C-B8A6-6376021ADBE3}" type="pres">
      <dgm:prSet presAssocID="{ABEE046E-D8AB-42F4-9B57-35BC183B1EF4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F9572AC-6BC6-4703-8F5D-1EAE213EF45E}" type="pres">
      <dgm:prSet presAssocID="{8706E1E1-9C43-4EB9-ADC9-E5B155F48785}" presName="sibTrans" presStyleCnt="0"/>
      <dgm:spPr/>
    </dgm:pt>
    <dgm:pt modelId="{6F58352A-C4E7-4990-99E7-09F602CDA46C}" type="pres">
      <dgm:prSet presAssocID="{C7315C9D-27A3-42F6-97C2-6FEB3FB3B674}" presName="compositeNode" presStyleCnt="0">
        <dgm:presLayoutVars>
          <dgm:bulletEnabled val="1"/>
        </dgm:presLayoutVars>
      </dgm:prSet>
      <dgm:spPr/>
    </dgm:pt>
    <dgm:pt modelId="{60F88B59-9E55-4398-9A18-1159060DDF64}" type="pres">
      <dgm:prSet presAssocID="{C7315C9D-27A3-42F6-97C2-6FEB3FB3B674}" presName="imag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s-CR"/>
        </a:p>
      </dgm:t>
    </dgm:pt>
    <dgm:pt modelId="{8675A595-B774-4D3D-AEEE-630BB2D3B7D2}" type="pres">
      <dgm:prSet presAssocID="{C7315C9D-27A3-42F6-97C2-6FEB3FB3B67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AFBB3FE-0AF0-424D-A042-7C55820DA8BA}" type="pres">
      <dgm:prSet presAssocID="{C7315C9D-27A3-42F6-97C2-6FEB3FB3B674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A81098C0-FB0F-485B-9192-D6FDAB9DBCDC}" srcId="{DF9D9FEF-B711-4D60-BC21-9E2DA286EE2E}" destId="{C7315C9D-27A3-42F6-97C2-6FEB3FB3B674}" srcOrd="1" destOrd="0" parTransId="{12B29C2D-674D-447F-8BFB-335CECEC2ECC}" sibTransId="{89E5B188-1896-4F71-9F14-405D9E245661}"/>
    <dgm:cxn modelId="{B485EA8D-C6D1-A945-91B6-7C8CDCAF846A}" type="presOf" srcId="{C7315C9D-27A3-42F6-97C2-6FEB3FB3B674}" destId="{BAFBB3FE-0AF0-424D-A042-7C55820DA8BA}" srcOrd="0" destOrd="0" presId="urn:microsoft.com/office/officeart/2005/8/layout/hList2"/>
    <dgm:cxn modelId="{68FC8A5B-1BD7-4533-BAA4-0FCF79278A0C}" srcId="{DF9D9FEF-B711-4D60-BC21-9E2DA286EE2E}" destId="{ABEE046E-D8AB-42F4-9B57-35BC183B1EF4}" srcOrd="0" destOrd="0" parTransId="{5804CE5F-6C6F-4148-AAAD-F27049EA01D0}" sibTransId="{8706E1E1-9C43-4EB9-ADC9-E5B155F48785}"/>
    <dgm:cxn modelId="{47528F26-C175-4723-9464-660C09648757}" srcId="{C7315C9D-27A3-42F6-97C2-6FEB3FB3B674}" destId="{C82F89BC-1F9B-47D9-8421-787CA4810231}" srcOrd="0" destOrd="0" parTransId="{61EF1C40-4068-43A5-86B8-15FBAE4A5F5E}" sibTransId="{02C665A1-2C88-450E-90ED-3717F91D9CE0}"/>
    <dgm:cxn modelId="{7D60D19D-B1CB-5549-BA7B-01BCE6617073}" type="presOf" srcId="{C82F89BC-1F9B-47D9-8421-787CA4810231}" destId="{8675A595-B774-4D3D-AEEE-630BB2D3B7D2}" srcOrd="0" destOrd="0" presId="urn:microsoft.com/office/officeart/2005/8/layout/hList2"/>
    <dgm:cxn modelId="{C4AD5070-031C-A247-A011-457068ABD1A0}" type="presOf" srcId="{7ADB42C1-646A-4FC3-A528-6A05500AA097}" destId="{E16AC9CB-0DE6-48BE-B8D4-BDBEB69D8FE3}" srcOrd="0" destOrd="0" presId="urn:microsoft.com/office/officeart/2005/8/layout/hList2"/>
    <dgm:cxn modelId="{9484A89F-4965-0E4C-856A-E7FA59A991C0}" type="presOf" srcId="{37120693-ED03-438F-A918-09B6FF89064E}" destId="{8675A595-B774-4D3D-AEEE-630BB2D3B7D2}" srcOrd="0" destOrd="1" presId="urn:microsoft.com/office/officeart/2005/8/layout/hList2"/>
    <dgm:cxn modelId="{439FA66E-3C01-4479-80D0-E148F0C4DA2D}" srcId="{ABEE046E-D8AB-42F4-9B57-35BC183B1EF4}" destId="{7ADB42C1-646A-4FC3-A528-6A05500AA097}" srcOrd="0" destOrd="0" parTransId="{D0BEB913-175B-4046-A259-D81EE4C6F69C}" sibTransId="{36E9D48F-3596-4D8B-9938-FB8823B1349F}"/>
    <dgm:cxn modelId="{E442B81F-EBE6-5F4A-A5C4-53CC0B3EBED2}" type="presOf" srcId="{DF9D9FEF-B711-4D60-BC21-9E2DA286EE2E}" destId="{69EFFB9A-963E-491A-8DEE-306155721B4C}" srcOrd="0" destOrd="0" presId="urn:microsoft.com/office/officeart/2005/8/layout/hList2"/>
    <dgm:cxn modelId="{0C5FEA32-1C28-7B4D-895E-65516B076CAC}" type="presOf" srcId="{17223109-FB8C-4586-B977-9596F0C5A529}" destId="{E16AC9CB-0DE6-48BE-B8D4-BDBEB69D8FE3}" srcOrd="0" destOrd="1" presId="urn:microsoft.com/office/officeart/2005/8/layout/hList2"/>
    <dgm:cxn modelId="{C49E6BAD-38D6-CF4B-876A-37BDB01E3444}" type="presOf" srcId="{ABEE046E-D8AB-42F4-9B57-35BC183B1EF4}" destId="{B1BBDAB4-BD8F-441C-B8A6-6376021ADBE3}" srcOrd="0" destOrd="0" presId="urn:microsoft.com/office/officeart/2005/8/layout/hList2"/>
    <dgm:cxn modelId="{26C110CD-1BC9-4FA1-B263-DA83F872E71C}" srcId="{C7315C9D-27A3-42F6-97C2-6FEB3FB3B674}" destId="{37120693-ED03-438F-A918-09B6FF89064E}" srcOrd="1" destOrd="0" parTransId="{BB5D7E44-4AD8-47BE-B6DB-C4958F69CAB2}" sibTransId="{7C0F7256-DCF6-4365-A4E6-EC22A1973B00}"/>
    <dgm:cxn modelId="{73272E8F-6E09-44E4-82EE-D29119684984}" srcId="{ABEE046E-D8AB-42F4-9B57-35BC183B1EF4}" destId="{17223109-FB8C-4586-B977-9596F0C5A529}" srcOrd="1" destOrd="0" parTransId="{80BF16EB-A5C4-449C-B384-621CC1990C6A}" sibTransId="{FC2F4015-81EE-4907-A0C0-15AAFF7DD411}"/>
    <dgm:cxn modelId="{D1010752-315C-8841-8FD7-E124F66E911A}" type="presParOf" srcId="{69EFFB9A-963E-491A-8DEE-306155721B4C}" destId="{D01C54BF-93AB-4BB0-814A-6629D800DE01}" srcOrd="0" destOrd="0" presId="urn:microsoft.com/office/officeart/2005/8/layout/hList2"/>
    <dgm:cxn modelId="{ECA5542B-11AA-F04F-96D9-FAB97627FB1A}" type="presParOf" srcId="{D01C54BF-93AB-4BB0-814A-6629D800DE01}" destId="{732F47AD-B8B8-4419-9FB4-7E860F83CD97}" srcOrd="0" destOrd="0" presId="urn:microsoft.com/office/officeart/2005/8/layout/hList2"/>
    <dgm:cxn modelId="{E7D3114A-E173-1D49-ADA5-BF854C5E4210}" type="presParOf" srcId="{D01C54BF-93AB-4BB0-814A-6629D800DE01}" destId="{E16AC9CB-0DE6-48BE-B8D4-BDBEB69D8FE3}" srcOrd="1" destOrd="0" presId="urn:microsoft.com/office/officeart/2005/8/layout/hList2"/>
    <dgm:cxn modelId="{62BA83D9-FDDE-884F-885B-064161FE2767}" type="presParOf" srcId="{D01C54BF-93AB-4BB0-814A-6629D800DE01}" destId="{B1BBDAB4-BD8F-441C-B8A6-6376021ADBE3}" srcOrd="2" destOrd="0" presId="urn:microsoft.com/office/officeart/2005/8/layout/hList2"/>
    <dgm:cxn modelId="{9DADFE2B-9CB4-DB40-A3AD-BA3B1667813E}" type="presParOf" srcId="{69EFFB9A-963E-491A-8DEE-306155721B4C}" destId="{AF9572AC-6BC6-4703-8F5D-1EAE213EF45E}" srcOrd="1" destOrd="0" presId="urn:microsoft.com/office/officeart/2005/8/layout/hList2"/>
    <dgm:cxn modelId="{37D1B15B-1055-4245-8FAD-F03BE8337E39}" type="presParOf" srcId="{69EFFB9A-963E-491A-8DEE-306155721B4C}" destId="{6F58352A-C4E7-4990-99E7-09F602CDA46C}" srcOrd="2" destOrd="0" presId="urn:microsoft.com/office/officeart/2005/8/layout/hList2"/>
    <dgm:cxn modelId="{21E8A201-A4A6-D141-A065-DD5990C77A78}" type="presParOf" srcId="{6F58352A-C4E7-4990-99E7-09F602CDA46C}" destId="{60F88B59-9E55-4398-9A18-1159060DDF64}" srcOrd="0" destOrd="0" presId="urn:microsoft.com/office/officeart/2005/8/layout/hList2"/>
    <dgm:cxn modelId="{529E47CA-8560-6443-8797-0C3A4B5A9CB6}" type="presParOf" srcId="{6F58352A-C4E7-4990-99E7-09F602CDA46C}" destId="{8675A595-B774-4D3D-AEEE-630BB2D3B7D2}" srcOrd="1" destOrd="0" presId="urn:microsoft.com/office/officeart/2005/8/layout/hList2"/>
    <dgm:cxn modelId="{EE8BB4A4-95FD-D340-A307-F75EE97FE1A4}" type="presParOf" srcId="{6F58352A-C4E7-4990-99E7-09F602CDA46C}" destId="{BAFBB3FE-0AF0-424D-A042-7C55820DA8B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EA56D-10D6-4265-AA76-3FB35E1411C6}">
      <dsp:nvSpPr>
        <dsp:cNvPr id="0" name=""/>
        <dsp:cNvSpPr/>
      </dsp:nvSpPr>
      <dsp:spPr>
        <a:xfrm rot="5400000">
          <a:off x="1759738" y="1901842"/>
          <a:ext cx="1670231" cy="19014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3BF53-1A8E-435C-BA15-0A994A72C917}">
      <dsp:nvSpPr>
        <dsp:cNvPr id="0" name=""/>
        <dsp:cNvSpPr/>
      </dsp:nvSpPr>
      <dsp:spPr>
        <a:xfrm>
          <a:off x="892116" y="50357"/>
          <a:ext cx="3661911" cy="1968089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Propuesta de Trabajo </a:t>
          </a:r>
          <a:r>
            <a:rPr lang="es-MX" sz="2900" kern="1200" dirty="0" err="1" smtClean="0"/>
            <a:t>XIXCumbre</a:t>
          </a:r>
          <a:r>
            <a:rPr lang="es-MX" sz="2900" kern="1200" dirty="0" smtClean="0"/>
            <a:t> Judicial </a:t>
          </a:r>
          <a:r>
            <a:rPr lang="es-MX" sz="2900" kern="1200" dirty="0" err="1" smtClean="0"/>
            <a:t>Iberoamerica</a:t>
          </a:r>
          <a:r>
            <a:rPr lang="es-MX" sz="2900" kern="1200" dirty="0" smtClean="0"/>
            <a:t>  </a:t>
          </a:r>
          <a:endParaRPr lang="es-CR" sz="2900" kern="1200" dirty="0"/>
        </a:p>
      </dsp:txBody>
      <dsp:txXfrm>
        <a:off x="988207" y="146448"/>
        <a:ext cx="3469729" cy="1775907"/>
      </dsp:txXfrm>
    </dsp:sp>
    <dsp:sp modelId="{D54BBBD1-707A-40F2-8CB3-21741AEB6377}">
      <dsp:nvSpPr>
        <dsp:cNvPr id="0" name=""/>
        <dsp:cNvSpPr/>
      </dsp:nvSpPr>
      <dsp:spPr>
        <a:xfrm>
          <a:off x="4128914" y="238060"/>
          <a:ext cx="2044952" cy="159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2300" kern="1200" dirty="0"/>
        </a:p>
      </dsp:txBody>
      <dsp:txXfrm>
        <a:off x="4128914" y="238060"/>
        <a:ext cx="2044952" cy="1590696"/>
      </dsp:txXfrm>
    </dsp:sp>
    <dsp:sp modelId="{E85774D3-AB42-4D0A-874C-05BF9586A84C}">
      <dsp:nvSpPr>
        <dsp:cNvPr id="0" name=""/>
        <dsp:cNvSpPr/>
      </dsp:nvSpPr>
      <dsp:spPr>
        <a:xfrm rot="5400000">
          <a:off x="4294979" y="4112655"/>
          <a:ext cx="1670231" cy="19014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57218-7802-4B68-B851-9DFF47955709}">
      <dsp:nvSpPr>
        <dsp:cNvPr id="0" name=""/>
        <dsp:cNvSpPr/>
      </dsp:nvSpPr>
      <dsp:spPr>
        <a:xfrm>
          <a:off x="3427356" y="2261171"/>
          <a:ext cx="3661911" cy="1968089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err="1" smtClean="0"/>
            <a:t>Ciberseguridad</a:t>
          </a:r>
          <a:endParaRPr lang="es-CR" sz="2900" kern="1200" dirty="0"/>
        </a:p>
      </dsp:txBody>
      <dsp:txXfrm>
        <a:off x="3523447" y="2357262"/>
        <a:ext cx="3469729" cy="1775907"/>
      </dsp:txXfrm>
    </dsp:sp>
    <dsp:sp modelId="{06961A24-B422-49FE-AA6C-A67EC12C1D8C}">
      <dsp:nvSpPr>
        <dsp:cNvPr id="0" name=""/>
        <dsp:cNvSpPr/>
      </dsp:nvSpPr>
      <dsp:spPr>
        <a:xfrm>
          <a:off x="6664155" y="2448873"/>
          <a:ext cx="2044952" cy="159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8357B-0BBC-4095-986C-06FA33C420A7}">
      <dsp:nvSpPr>
        <dsp:cNvPr id="0" name=""/>
        <dsp:cNvSpPr/>
      </dsp:nvSpPr>
      <dsp:spPr>
        <a:xfrm rot="5400000">
          <a:off x="6830220" y="6323469"/>
          <a:ext cx="1670231" cy="19014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78B23-62AD-42E0-B87D-D851F07B3FFA}">
      <dsp:nvSpPr>
        <dsp:cNvPr id="0" name=""/>
        <dsp:cNvSpPr/>
      </dsp:nvSpPr>
      <dsp:spPr>
        <a:xfrm>
          <a:off x="5962597" y="4471984"/>
          <a:ext cx="3661911" cy="1968089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err="1" smtClean="0"/>
            <a:t>Ciberdelito</a:t>
          </a:r>
          <a:endParaRPr lang="es-MX" sz="2900" kern="1200" dirty="0" smtClean="0"/>
        </a:p>
      </dsp:txBody>
      <dsp:txXfrm>
        <a:off x="6058688" y="4568075"/>
        <a:ext cx="3469729" cy="1775907"/>
      </dsp:txXfrm>
    </dsp:sp>
    <dsp:sp modelId="{39D3251C-BEAC-4096-BCDC-185F9BD6D003}">
      <dsp:nvSpPr>
        <dsp:cNvPr id="0" name=""/>
        <dsp:cNvSpPr/>
      </dsp:nvSpPr>
      <dsp:spPr>
        <a:xfrm>
          <a:off x="9199396" y="4659686"/>
          <a:ext cx="2044952" cy="159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ADC5C-186E-4583-89F8-3D2431627B58}">
      <dsp:nvSpPr>
        <dsp:cNvPr id="0" name=""/>
        <dsp:cNvSpPr/>
      </dsp:nvSpPr>
      <dsp:spPr>
        <a:xfrm>
          <a:off x="8497838" y="6682798"/>
          <a:ext cx="3661911" cy="196808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Trabajo transversal  con los demás grupos.</a:t>
          </a:r>
        </a:p>
      </dsp:txBody>
      <dsp:txXfrm>
        <a:off x="8593929" y="6778889"/>
        <a:ext cx="3469729" cy="1775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D8E50-9CDB-43BC-BD5E-FA89CBF8A7B9}">
      <dsp:nvSpPr>
        <dsp:cNvPr id="0" name=""/>
        <dsp:cNvSpPr/>
      </dsp:nvSpPr>
      <dsp:spPr>
        <a:xfrm>
          <a:off x="5968587" y="2940964"/>
          <a:ext cx="2096886" cy="20968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Proyectos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E-justicia</a:t>
          </a:r>
        </a:p>
      </dsp:txBody>
      <dsp:txXfrm>
        <a:off x="6275669" y="3248046"/>
        <a:ext cx="1482722" cy="1482722"/>
      </dsp:txXfrm>
    </dsp:sp>
    <dsp:sp modelId="{FD5CA388-9F4D-4A2F-ABA9-839A6A5BEB52}">
      <dsp:nvSpPr>
        <dsp:cNvPr id="0" name=""/>
        <dsp:cNvSpPr/>
      </dsp:nvSpPr>
      <dsp:spPr>
        <a:xfrm rot="16097940">
          <a:off x="6795540" y="2254643"/>
          <a:ext cx="361118" cy="712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300" kern="1200"/>
        </a:p>
      </dsp:txBody>
      <dsp:txXfrm rot="10800000">
        <a:off x="6851315" y="2451375"/>
        <a:ext cx="252783" cy="427765"/>
      </dsp:txXfrm>
    </dsp:sp>
    <dsp:sp modelId="{EC5B1AD4-49E2-4642-834E-C2A95142946D}">
      <dsp:nvSpPr>
        <dsp:cNvPr id="0" name=""/>
        <dsp:cNvSpPr/>
      </dsp:nvSpPr>
      <dsp:spPr>
        <a:xfrm>
          <a:off x="5886118" y="163946"/>
          <a:ext cx="2096886" cy="20968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Desarrollo sistema iberoamericano e-justicia</a:t>
          </a:r>
          <a:endParaRPr lang="es-CR" sz="1300" kern="1200" dirty="0"/>
        </a:p>
      </dsp:txBody>
      <dsp:txXfrm>
        <a:off x="6193200" y="471028"/>
        <a:ext cx="1482722" cy="1482722"/>
      </dsp:txXfrm>
    </dsp:sp>
    <dsp:sp modelId="{B9FEE35D-66A9-41EE-AD51-1E1A8394482C}">
      <dsp:nvSpPr>
        <dsp:cNvPr id="0" name=""/>
        <dsp:cNvSpPr/>
      </dsp:nvSpPr>
      <dsp:spPr>
        <a:xfrm>
          <a:off x="8249947" y="3632936"/>
          <a:ext cx="444414" cy="712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162633"/>
            <a:satOff val="2439"/>
            <a:lumOff val="-59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300" kern="1200"/>
        </a:p>
      </dsp:txBody>
      <dsp:txXfrm>
        <a:off x="8249947" y="3775524"/>
        <a:ext cx="311090" cy="427765"/>
      </dsp:txXfrm>
    </dsp:sp>
    <dsp:sp modelId="{1576ECE2-B72D-4050-A8C1-5A4C74D0A9C6}">
      <dsp:nvSpPr>
        <dsp:cNvPr id="0" name=""/>
        <dsp:cNvSpPr/>
      </dsp:nvSpPr>
      <dsp:spPr>
        <a:xfrm>
          <a:off x="8903990" y="2940964"/>
          <a:ext cx="2096886" cy="2096886"/>
        </a:xfrm>
        <a:prstGeom prst="ellipse">
          <a:avLst/>
        </a:prstGeom>
        <a:solidFill>
          <a:schemeClr val="accent2">
            <a:hueOff val="-3162633"/>
            <a:satOff val="2439"/>
            <a:lumOff val="-59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Modelo de Litigio en Línea</a:t>
          </a:r>
          <a:endParaRPr lang="es-CR" sz="1300" kern="1200" dirty="0"/>
        </a:p>
      </dsp:txBody>
      <dsp:txXfrm>
        <a:off x="9211072" y="3248046"/>
        <a:ext cx="1482722" cy="1482722"/>
      </dsp:txXfrm>
    </dsp:sp>
    <dsp:sp modelId="{C94B583D-238C-46FF-962D-942C811A2417}">
      <dsp:nvSpPr>
        <dsp:cNvPr id="0" name=""/>
        <dsp:cNvSpPr/>
      </dsp:nvSpPr>
      <dsp:spPr>
        <a:xfrm rot="5400000">
          <a:off x="6794823" y="5088060"/>
          <a:ext cx="444414" cy="712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325266"/>
            <a:satOff val="4878"/>
            <a:lumOff val="-118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300" kern="1200"/>
        </a:p>
      </dsp:txBody>
      <dsp:txXfrm>
        <a:off x="6861485" y="5163986"/>
        <a:ext cx="311090" cy="427765"/>
      </dsp:txXfrm>
    </dsp:sp>
    <dsp:sp modelId="{C2DAEB36-3607-4D04-AC5B-723E2D2D6269}">
      <dsp:nvSpPr>
        <dsp:cNvPr id="0" name=""/>
        <dsp:cNvSpPr/>
      </dsp:nvSpPr>
      <dsp:spPr>
        <a:xfrm>
          <a:off x="5968587" y="5876367"/>
          <a:ext cx="2096886" cy="2096886"/>
        </a:xfrm>
        <a:prstGeom prst="ellipse">
          <a:avLst/>
        </a:prstGeom>
        <a:solidFill>
          <a:schemeClr val="accent2">
            <a:hueOff val="-6325266"/>
            <a:satOff val="4878"/>
            <a:lumOff val="-118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Cooperación Jurídica Internacional</a:t>
          </a:r>
          <a:endParaRPr lang="es-CR" sz="1300" kern="1200" dirty="0"/>
        </a:p>
      </dsp:txBody>
      <dsp:txXfrm>
        <a:off x="6275669" y="6183449"/>
        <a:ext cx="1482722" cy="1482722"/>
      </dsp:txXfrm>
    </dsp:sp>
    <dsp:sp modelId="{76EB1AA1-2E27-4C8F-BB67-81B45BDCC6E0}">
      <dsp:nvSpPr>
        <dsp:cNvPr id="0" name=""/>
        <dsp:cNvSpPr/>
      </dsp:nvSpPr>
      <dsp:spPr>
        <a:xfrm rot="10800000">
          <a:off x="5339699" y="3632936"/>
          <a:ext cx="444414" cy="712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487898"/>
            <a:satOff val="7317"/>
            <a:lumOff val="-1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300" kern="1200"/>
        </a:p>
      </dsp:txBody>
      <dsp:txXfrm rot="10800000">
        <a:off x="5473023" y="3775524"/>
        <a:ext cx="311090" cy="427765"/>
      </dsp:txXfrm>
    </dsp:sp>
    <dsp:sp modelId="{956D8CB6-7A41-4A5D-AAE1-63769543FE74}">
      <dsp:nvSpPr>
        <dsp:cNvPr id="0" name=""/>
        <dsp:cNvSpPr/>
      </dsp:nvSpPr>
      <dsp:spPr>
        <a:xfrm>
          <a:off x="3033183" y="2940964"/>
          <a:ext cx="2096886" cy="2096886"/>
        </a:xfrm>
        <a:prstGeom prst="ellipse">
          <a:avLst/>
        </a:prstGeom>
        <a:solidFill>
          <a:schemeClr val="accent2">
            <a:hueOff val="-9487898"/>
            <a:satOff val="7317"/>
            <a:lumOff val="-1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Red Iberoamericana de Videoconferencias</a:t>
          </a:r>
          <a:endParaRPr lang="es-CR" sz="1300" kern="1200" dirty="0"/>
        </a:p>
      </dsp:txBody>
      <dsp:txXfrm>
        <a:off x="3340265" y="3248046"/>
        <a:ext cx="1482722" cy="1482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BDAB4-BD8F-441C-B8A6-6376021ADBE3}">
      <dsp:nvSpPr>
        <dsp:cNvPr id="0" name=""/>
        <dsp:cNvSpPr/>
      </dsp:nvSpPr>
      <dsp:spPr>
        <a:xfrm rot="16200000">
          <a:off x="-2413398" y="4566578"/>
          <a:ext cx="6822596" cy="1062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37372" bIns="0" numCol="1" spcCol="1270" anchor="t" anchorCtr="0">
          <a:noAutofit/>
        </a:bodyPr>
        <a:lstStyle/>
        <a:p>
          <a:pPr lvl="0" algn="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400" kern="1200" dirty="0" smtClean="0"/>
            <a:t>Feria Tecnológica</a:t>
          </a:r>
          <a:endParaRPr lang="es-CR" sz="5400" kern="1200" dirty="0"/>
        </a:p>
      </dsp:txBody>
      <dsp:txXfrm>
        <a:off x="-2413398" y="4566578"/>
        <a:ext cx="6822596" cy="1062847"/>
      </dsp:txXfrm>
    </dsp:sp>
    <dsp:sp modelId="{E16AC9CB-0DE6-48BE-B8D4-BDBEB69D8FE3}">
      <dsp:nvSpPr>
        <dsp:cNvPr id="0" name=""/>
        <dsp:cNvSpPr/>
      </dsp:nvSpPr>
      <dsp:spPr>
        <a:xfrm>
          <a:off x="1529323" y="1686704"/>
          <a:ext cx="5294107" cy="6822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937372" rIns="448056" bIns="448056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4900" kern="1200" dirty="0" smtClean="0"/>
            <a:t>Colaboración logística de la Feria.</a:t>
          </a:r>
          <a:endParaRPr lang="es-CR" sz="4900" kern="1200" dirty="0"/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4900" kern="1200" dirty="0" smtClean="0"/>
            <a:t>Propuestas de temas para los conversatorios</a:t>
          </a:r>
          <a:endParaRPr lang="es-CR" sz="4900" kern="1200" dirty="0"/>
        </a:p>
      </dsp:txBody>
      <dsp:txXfrm>
        <a:off x="1529323" y="1686704"/>
        <a:ext cx="5294107" cy="6822596"/>
      </dsp:txXfrm>
    </dsp:sp>
    <dsp:sp modelId="{732F47AD-B8B8-4419-9FB4-7E860F83CD97}">
      <dsp:nvSpPr>
        <dsp:cNvPr id="0" name=""/>
        <dsp:cNvSpPr/>
      </dsp:nvSpPr>
      <dsp:spPr>
        <a:xfrm>
          <a:off x="-900" y="94303"/>
          <a:ext cx="3060448" cy="22179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BB3FE-0AF0-424D-A042-7C55820DA8BA}">
      <dsp:nvSpPr>
        <dsp:cNvPr id="0" name=""/>
        <dsp:cNvSpPr/>
      </dsp:nvSpPr>
      <dsp:spPr>
        <a:xfrm rot="16200000">
          <a:off x="5300685" y="4520451"/>
          <a:ext cx="6822596" cy="1062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37372" bIns="0" numCol="1" spcCol="1270" anchor="t" anchorCtr="0">
          <a:noAutofit/>
        </a:bodyPr>
        <a:lstStyle/>
        <a:p>
          <a:pPr lvl="0" algn="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400" kern="1200" dirty="0" smtClean="0"/>
            <a:t>Revista E-Justicia</a:t>
          </a:r>
          <a:endParaRPr lang="es-CR" sz="5400" kern="1200" dirty="0"/>
        </a:p>
      </dsp:txBody>
      <dsp:txXfrm>
        <a:off x="5300685" y="4520451"/>
        <a:ext cx="6822596" cy="1062847"/>
      </dsp:txXfrm>
    </dsp:sp>
    <dsp:sp modelId="{8675A595-B774-4D3D-AEEE-630BB2D3B7D2}">
      <dsp:nvSpPr>
        <dsp:cNvPr id="0" name=""/>
        <dsp:cNvSpPr/>
      </dsp:nvSpPr>
      <dsp:spPr>
        <a:xfrm>
          <a:off x="9243407" y="1640576"/>
          <a:ext cx="5294107" cy="6822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937372" rIns="448056" bIns="448056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4900" kern="1200" dirty="0" smtClean="0"/>
            <a:t>Propuesta de continuidad de  Revista sobre e-Justicia, en su segunda edición</a:t>
          </a:r>
          <a:endParaRPr lang="es-CR" sz="4900" kern="1200" dirty="0"/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4900" kern="1200" dirty="0" smtClean="0"/>
            <a:t>Recopilación de artículos.</a:t>
          </a:r>
          <a:endParaRPr lang="es-CR" sz="4900" kern="1200" dirty="0"/>
        </a:p>
      </dsp:txBody>
      <dsp:txXfrm>
        <a:off x="9243407" y="1640576"/>
        <a:ext cx="5294107" cy="6822596"/>
      </dsp:txXfrm>
    </dsp:sp>
    <dsp:sp modelId="{60F88B59-9E55-4398-9A18-1159060DDF64}">
      <dsp:nvSpPr>
        <dsp:cNvPr id="0" name=""/>
        <dsp:cNvSpPr/>
      </dsp:nvSpPr>
      <dsp:spPr>
        <a:xfrm>
          <a:off x="8180560" y="237617"/>
          <a:ext cx="2125695" cy="212569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33536-0B1C-4113-81A9-88933E6B5E35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39D4A-42BD-4661-A34B-169B9D4948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24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AB2DA-10AE-4BD6-BFC1-534DE09D66C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1ECDC-7530-4EA9-86FD-4E56342A47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9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4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0" hasCustomPrompt="1"/>
          </p:nvPr>
        </p:nvSpPr>
        <p:spPr>
          <a:xfrm>
            <a:off x="3967663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842506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148016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022859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0328369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203212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3508723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383566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266442" y="4288405"/>
            <a:ext cx="13753528" cy="118975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72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ja-JP" dirty="0" smtClean="0"/>
              <a:t>TITLE HERE</a:t>
            </a:r>
            <a:endParaRPr lang="en-US" dirty="0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266442" y="5368525"/>
            <a:ext cx="13753528" cy="7853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spc="6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5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0" y="0"/>
            <a:ext cx="18286413" cy="5953590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5908584"/>
            <a:ext cx="18286413" cy="4378415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368" y="1104847"/>
            <a:ext cx="830480" cy="419270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832" y="1180642"/>
            <a:ext cx="1295500" cy="449475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1" y="958035"/>
            <a:ext cx="1678629" cy="493997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76" y="1476823"/>
            <a:ext cx="1446565" cy="418246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96" y="1090061"/>
            <a:ext cx="1142784" cy="407715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7271" y="6448645"/>
            <a:ext cx="16831870" cy="245923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7272" y="8626017"/>
            <a:ext cx="16831870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6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1" y="0"/>
            <a:ext cx="502246" cy="10287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 flipH="1">
            <a:off x="0" y="4775560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430095" y="1993151"/>
            <a:ext cx="8399077" cy="279031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430095" y="4905010"/>
            <a:ext cx="8399076" cy="35238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412236" y="0"/>
            <a:ext cx="8730970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96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67024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016594" y="365037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666165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5965308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317027" y="365037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603894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41183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411832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603894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6038947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43762"/>
            <a:ext cx="527050" cy="52705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9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43762"/>
            <a:ext cx="527050" cy="52705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0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43762"/>
            <a:ext cx="527050" cy="52705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1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24228" y="4378415"/>
            <a:ext cx="527050" cy="52705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2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436430"/>
            <a:ext cx="527050" cy="52705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7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 animBg="1"/>
      <p:bldP spid="41" grpId="0" animBg="1"/>
      <p:bldP spid="42" grpId="0" animBg="1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2" name="六角形 31"/>
          <p:cNvSpPr/>
          <p:nvPr userDrawn="1"/>
        </p:nvSpPr>
        <p:spPr>
          <a:xfrm rot="5400000">
            <a:off x="5939381" y="2737528"/>
            <a:ext cx="6406062" cy="5522467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8120711" y="1395630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>
            <a:off x="10853396" y="288079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10853396" y="603114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20711" y="756131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5368565" y="603114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5368565" y="2872462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982966" y="4950496"/>
            <a:ext cx="4275475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485100" y="3405437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216912" y="188235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953207" y="3405437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5468377" y="654870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936484" y="654870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8216912" y="807887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2" name="円弧 51"/>
          <p:cNvSpPr/>
          <p:nvPr userDrawn="1"/>
        </p:nvSpPr>
        <p:spPr>
          <a:xfrm rot="2700000">
            <a:off x="7976000" y="1249736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コネクタ 53"/>
          <p:cNvCxnSpPr>
            <a:stCxn id="52" idx="0"/>
          </p:cNvCxnSpPr>
          <p:nvPr userDrawn="1"/>
        </p:nvCxnSpPr>
        <p:spPr>
          <a:xfrm>
            <a:off x="9956746" y="1589578"/>
            <a:ext cx="565155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円弧 59"/>
          <p:cNvSpPr/>
          <p:nvPr userDrawn="1"/>
        </p:nvSpPr>
        <p:spPr>
          <a:xfrm rot="2700000">
            <a:off x="10706500" y="2712080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/>
          <p:cNvCxnSpPr>
            <a:stCxn id="60" idx="0"/>
          </p:cNvCxnSpPr>
          <p:nvPr userDrawn="1"/>
        </p:nvCxnSpPr>
        <p:spPr>
          <a:xfrm>
            <a:off x="12687246" y="3051922"/>
            <a:ext cx="500385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円弧 62"/>
          <p:cNvSpPr/>
          <p:nvPr userDrawn="1"/>
        </p:nvSpPr>
        <p:spPr>
          <a:xfrm rot="2700000">
            <a:off x="10706500" y="587076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4" name="直線コネクタ 63"/>
          <p:cNvCxnSpPr/>
          <p:nvPr userDrawn="1"/>
        </p:nvCxnSpPr>
        <p:spPr>
          <a:xfrm>
            <a:off x="12687246" y="6210605"/>
            <a:ext cx="500385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円弧 69"/>
          <p:cNvSpPr/>
          <p:nvPr userDrawn="1"/>
        </p:nvSpPr>
        <p:spPr>
          <a:xfrm rot="18900000" flipH="1">
            <a:off x="5212902" y="2712080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/>
          <p:cNvCxnSpPr>
            <a:stCxn id="70" idx="0"/>
          </p:cNvCxnSpPr>
          <p:nvPr userDrawn="1"/>
        </p:nvCxnSpPr>
        <p:spPr>
          <a:xfrm flipH="1">
            <a:off x="520700" y="3051922"/>
            <a:ext cx="50320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円弧 76"/>
          <p:cNvSpPr/>
          <p:nvPr userDrawn="1"/>
        </p:nvSpPr>
        <p:spPr>
          <a:xfrm rot="18900000" flipH="1">
            <a:off x="5212902" y="587076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>
            <a:stCxn id="77" idx="0"/>
          </p:cNvCxnSpPr>
          <p:nvPr userDrawn="1"/>
        </p:nvCxnSpPr>
        <p:spPr>
          <a:xfrm flipH="1">
            <a:off x="520700" y="6210605"/>
            <a:ext cx="50320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円弧 79"/>
          <p:cNvSpPr/>
          <p:nvPr userDrawn="1"/>
        </p:nvSpPr>
        <p:spPr>
          <a:xfrm rot="2700000" flipH="1" flipV="1">
            <a:off x="7943402" y="742633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1" name="直線コネクタ 80"/>
          <p:cNvCxnSpPr>
            <a:stCxn id="80" idx="0"/>
          </p:cNvCxnSpPr>
          <p:nvPr userDrawn="1"/>
        </p:nvCxnSpPr>
        <p:spPr>
          <a:xfrm flipH="1">
            <a:off x="2476500" y="9407079"/>
            <a:ext cx="58067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405071" y="1702393"/>
            <a:ext cx="5203230" cy="84733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3095883" y="3203596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3108583" y="6340505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96391" y="3202855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20700" y="6353205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2619971" y="8433393"/>
            <a:ext cx="5203230" cy="847338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57200" y="353667"/>
            <a:ext cx="6769100" cy="19831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47" name="直線コネクタ 46"/>
          <p:cNvCxnSpPr/>
          <p:nvPr userDrawn="1"/>
        </p:nvCxnSpPr>
        <p:spPr>
          <a:xfrm flipH="1">
            <a:off x="-793" y="2372533"/>
            <a:ext cx="746358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0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5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5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5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5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5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5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60" grpId="0" animBg="1"/>
      <p:bldP spid="63" grpId="0" animBg="1"/>
      <p:bldP spid="70" grpId="0" animBg="1"/>
      <p:bldP spid="77" grpId="0" animBg="1"/>
      <p:bldP spid="80" grpId="0" animBg="1"/>
      <p:bldP spid="8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4570413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3714413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4570413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9144000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13714413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21" hasCustomPrompt="1"/>
          </p:nvPr>
        </p:nvSpPr>
        <p:spPr>
          <a:xfrm>
            <a:off x="4570413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0" name="テキスト プレースホルダー 17"/>
          <p:cNvSpPr>
            <a:spLocks noGrp="1"/>
          </p:cNvSpPr>
          <p:nvPr>
            <p:ph type="body" sz="quarter" idx="22" hasCustomPrompt="1"/>
          </p:nvPr>
        </p:nvSpPr>
        <p:spPr>
          <a:xfrm>
            <a:off x="9142413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1" name="テキスト プレースホルダー 17"/>
          <p:cNvSpPr>
            <a:spLocks noGrp="1"/>
          </p:cNvSpPr>
          <p:nvPr>
            <p:ph type="body" sz="quarter" idx="23" hasCustomPrompt="1"/>
          </p:nvPr>
        </p:nvSpPr>
        <p:spPr>
          <a:xfrm>
            <a:off x="13712826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7"/>
          <p:cNvSpPr>
            <a:spLocks noGrp="1"/>
          </p:cNvSpPr>
          <p:nvPr>
            <p:ph type="body" sz="quarter" idx="24" hasCustomPrompt="1"/>
          </p:nvPr>
        </p:nvSpPr>
        <p:spPr>
          <a:xfrm>
            <a:off x="1587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3" name="テキスト プレースホルダー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17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0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5" name="テキスト プレースホルダー 17"/>
          <p:cNvSpPr>
            <a:spLocks noGrp="1"/>
          </p:cNvSpPr>
          <p:nvPr>
            <p:ph type="body" sz="quarter" idx="27" hasCustomPrompt="1"/>
          </p:nvPr>
        </p:nvSpPr>
        <p:spPr>
          <a:xfrm>
            <a:off x="13714413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27" name="直線コネクタ 26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6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5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4" grpId="0"/>
      <p:bldP spid="15" grpId="0"/>
      <p:bldP spid="16" grpId="0"/>
      <p:bldP spid="1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2628900"/>
            <a:ext cx="18351500" cy="2959100"/>
          </a:xfrm>
          <a:custGeom>
            <a:avLst/>
            <a:gdLst>
              <a:gd name="connsiteX0" fmla="*/ 0 w 18351500"/>
              <a:gd name="connsiteY0" fmla="*/ 2959100 h 2959100"/>
              <a:gd name="connsiteX1" fmla="*/ 3606800 w 18351500"/>
              <a:gd name="connsiteY1" fmla="*/ 2959100 h 2959100"/>
              <a:gd name="connsiteX2" fmla="*/ 3606800 w 18351500"/>
              <a:gd name="connsiteY2" fmla="*/ 0 h 2959100"/>
              <a:gd name="connsiteX3" fmla="*/ 7289800 w 18351500"/>
              <a:gd name="connsiteY3" fmla="*/ 0 h 2959100"/>
              <a:gd name="connsiteX4" fmla="*/ 7289800 w 18351500"/>
              <a:gd name="connsiteY4" fmla="*/ 2159000 h 2959100"/>
              <a:gd name="connsiteX5" fmla="*/ 10998200 w 18351500"/>
              <a:gd name="connsiteY5" fmla="*/ 2159000 h 2959100"/>
              <a:gd name="connsiteX6" fmla="*/ 10998200 w 18351500"/>
              <a:gd name="connsiteY6" fmla="*/ 850900 h 2959100"/>
              <a:gd name="connsiteX7" fmla="*/ 14668500 w 18351500"/>
              <a:gd name="connsiteY7" fmla="*/ 850900 h 2959100"/>
              <a:gd name="connsiteX8" fmla="*/ 14668500 w 18351500"/>
              <a:gd name="connsiteY8" fmla="*/ 2806700 h 2959100"/>
              <a:gd name="connsiteX9" fmla="*/ 18351500 w 18351500"/>
              <a:gd name="connsiteY9" fmla="*/ 28067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51500" h="2959100">
                <a:moveTo>
                  <a:pt x="0" y="2959100"/>
                </a:moveTo>
                <a:lnTo>
                  <a:pt x="3606800" y="2959100"/>
                </a:lnTo>
                <a:lnTo>
                  <a:pt x="3606800" y="0"/>
                </a:lnTo>
                <a:lnTo>
                  <a:pt x="7289800" y="0"/>
                </a:lnTo>
                <a:lnTo>
                  <a:pt x="7289800" y="2159000"/>
                </a:lnTo>
                <a:lnTo>
                  <a:pt x="10998200" y="2159000"/>
                </a:lnTo>
                <a:lnTo>
                  <a:pt x="10998200" y="850900"/>
                </a:lnTo>
                <a:lnTo>
                  <a:pt x="14668500" y="850900"/>
                </a:lnTo>
                <a:lnTo>
                  <a:pt x="14668500" y="2806700"/>
                </a:lnTo>
                <a:lnTo>
                  <a:pt x="18351500" y="2806700"/>
                </a:lnTo>
              </a:path>
            </a:pathLst>
          </a:custGeom>
          <a:noFill/>
          <a:ln w="762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874986" y="5956564"/>
            <a:ext cx="3420380" cy="1717950"/>
            <a:chOff x="187211" y="5765810"/>
            <a:chExt cx="3420380" cy="1717950"/>
          </a:xfrm>
        </p:grpSpPr>
        <p:sp>
          <p:nvSpPr>
            <p:cNvPr id="30" name="正方形/長方形 2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二等辺三角形 3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7" name="円/楕円 66"/>
          <p:cNvSpPr/>
          <p:nvPr userDrawn="1"/>
        </p:nvSpPr>
        <p:spPr>
          <a:xfrm>
            <a:off x="295888" y="5742032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25" hasCustomPrompt="1"/>
          </p:nvPr>
        </p:nvSpPr>
        <p:spPr>
          <a:xfrm>
            <a:off x="519121" y="5981964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410" y="4537974"/>
            <a:ext cx="3538537" cy="99011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223779" y="6279182"/>
            <a:ext cx="2846562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750679" y="2692769"/>
            <a:ext cx="3538537" cy="990111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069636" y="3543982"/>
            <a:ext cx="3538537" cy="990111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7408026" y="3731562"/>
            <a:ext cx="3538537" cy="99011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4715041" y="4402958"/>
            <a:ext cx="3538537" cy="99011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>
            <a:off x="3759991" y="757555"/>
            <a:ext cx="3420380" cy="1717950"/>
            <a:chOff x="187211" y="5765810"/>
            <a:chExt cx="3420380" cy="1717950"/>
          </a:xfrm>
        </p:grpSpPr>
        <p:sp>
          <p:nvSpPr>
            <p:cNvPr id="36" name="正方形/長方形 3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二等辺三角形 3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197180" y="810142"/>
            <a:ext cx="2758166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 rot="10800000">
            <a:off x="11078421" y="1612650"/>
            <a:ext cx="3420380" cy="1717950"/>
            <a:chOff x="187211" y="5765810"/>
            <a:chExt cx="3420380" cy="1717950"/>
          </a:xfrm>
        </p:grpSpPr>
        <p:sp>
          <p:nvSpPr>
            <p:cNvPr id="41" name="正方形/長方形 40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二等辺三角形 41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542367" y="1665237"/>
            <a:ext cx="2731410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45" name="グループ化 44"/>
          <p:cNvGrpSpPr/>
          <p:nvPr userDrawn="1"/>
        </p:nvGrpSpPr>
        <p:grpSpPr>
          <a:xfrm>
            <a:off x="7432223" y="5200545"/>
            <a:ext cx="3420380" cy="1717950"/>
            <a:chOff x="187211" y="5765810"/>
            <a:chExt cx="3420380" cy="1717950"/>
          </a:xfrm>
        </p:grpSpPr>
        <p:sp>
          <p:nvSpPr>
            <p:cNvPr id="46" name="正方形/長方形 4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二等辺三角形 4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7904047" y="5523163"/>
            <a:ext cx="2723532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59" name="グループ化 58"/>
          <p:cNvGrpSpPr/>
          <p:nvPr userDrawn="1"/>
        </p:nvGrpSpPr>
        <p:grpSpPr>
          <a:xfrm>
            <a:off x="14678821" y="5830920"/>
            <a:ext cx="3420380" cy="1717950"/>
            <a:chOff x="187211" y="5765810"/>
            <a:chExt cx="3420380" cy="1717950"/>
          </a:xfrm>
        </p:grpSpPr>
        <p:sp>
          <p:nvSpPr>
            <p:cNvPr id="60" name="正方形/長方形 5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二等辺三角形 6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5142767" y="6102738"/>
            <a:ext cx="2731410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直角三角形 63"/>
          <p:cNvSpPr/>
          <p:nvPr userDrawn="1"/>
        </p:nvSpPr>
        <p:spPr>
          <a:xfrm rot="8100000">
            <a:off x="3408293" y="4036796"/>
            <a:ext cx="405045" cy="40504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直角三角形 64"/>
          <p:cNvSpPr/>
          <p:nvPr userDrawn="1"/>
        </p:nvSpPr>
        <p:spPr>
          <a:xfrm rot="18900000">
            <a:off x="14476298" y="4100467"/>
            <a:ext cx="405045" cy="40504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 userDrawn="1"/>
        </p:nvSpPr>
        <p:spPr>
          <a:xfrm>
            <a:off x="3295854" y="293608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図プレースホルダー 33"/>
          <p:cNvSpPr>
            <a:spLocks noGrp="1"/>
          </p:cNvSpPr>
          <p:nvPr>
            <p:ph type="pic" sz="quarter" idx="34" hasCustomPrompt="1"/>
          </p:nvPr>
        </p:nvSpPr>
        <p:spPr>
          <a:xfrm>
            <a:off x="3519087" y="533540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0" name="円/楕円 69"/>
          <p:cNvSpPr/>
          <p:nvPr userDrawn="1"/>
        </p:nvSpPr>
        <p:spPr>
          <a:xfrm>
            <a:off x="6968277" y="4939206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図プレースホルダー 33"/>
          <p:cNvSpPr>
            <a:spLocks noGrp="1"/>
          </p:cNvSpPr>
          <p:nvPr>
            <p:ph type="pic" sz="quarter" idx="35" hasCustomPrompt="1"/>
          </p:nvPr>
        </p:nvSpPr>
        <p:spPr>
          <a:xfrm>
            <a:off x="7191510" y="5179138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2" name="円/楕円 71"/>
          <p:cNvSpPr/>
          <p:nvPr userDrawn="1"/>
        </p:nvSpPr>
        <p:spPr>
          <a:xfrm>
            <a:off x="10614476" y="1144705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図プレースホルダー 33"/>
          <p:cNvSpPr>
            <a:spLocks noGrp="1"/>
          </p:cNvSpPr>
          <p:nvPr>
            <p:ph type="pic" sz="quarter" idx="36" hasCustomPrompt="1"/>
          </p:nvPr>
        </p:nvSpPr>
        <p:spPr>
          <a:xfrm>
            <a:off x="10837709" y="1384637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4" name="円/楕円 73"/>
          <p:cNvSpPr/>
          <p:nvPr userDrawn="1"/>
        </p:nvSpPr>
        <p:spPr>
          <a:xfrm>
            <a:off x="14214876" y="5595760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図プレースホルダー 33"/>
          <p:cNvSpPr>
            <a:spLocks noGrp="1"/>
          </p:cNvSpPr>
          <p:nvPr>
            <p:ph type="pic" sz="quarter" idx="37" hasCustomPrompt="1"/>
          </p:nvPr>
        </p:nvSpPr>
        <p:spPr>
          <a:xfrm>
            <a:off x="14438109" y="5835692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921595" y="7077099"/>
            <a:ext cx="8399077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8" name="直線コネクタ 77"/>
          <p:cNvCxnSpPr/>
          <p:nvPr userDrawn="1"/>
        </p:nvCxnSpPr>
        <p:spPr>
          <a:xfrm flipH="1" flipV="1">
            <a:off x="3332956" y="833505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3332956" y="8432800"/>
            <a:ext cx="11632275" cy="10922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5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2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50"/>
                            </p:stCondLst>
                            <p:childTnLst>
                              <p:par>
                                <p:cTn id="10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50"/>
                            </p:stCondLst>
                            <p:childTnLst>
                              <p:par>
                                <p:cTn id="10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250"/>
                            </p:stCondLst>
                            <p:childTnLst>
                              <p:par>
                                <p:cTn id="1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800"/>
                            </p:stCondLst>
                            <p:childTnLst>
                              <p:par>
                                <p:cTn id="1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3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7" grpId="0" animBg="1"/>
      <p:bldP spid="34" grpId="0"/>
      <p:bldP spid="22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5" grpId="0" animBg="1"/>
      <p:bldP spid="68" grpId="0" animBg="1"/>
      <p:bldP spid="69" grpId="0"/>
      <p:bldP spid="70" grpId="0" animBg="1"/>
      <p:bldP spid="71" grpId="0"/>
      <p:bldP spid="72" grpId="0" animBg="1"/>
      <p:bldP spid="73" grpId="0"/>
      <p:bldP spid="74" grpId="0" animBg="1"/>
      <p:bldP spid="75" grpId="0"/>
      <p:bldP spid="7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線コネクタ 35"/>
          <p:cNvCxnSpPr/>
          <p:nvPr userDrawn="1"/>
        </p:nvCxnSpPr>
        <p:spPr>
          <a:xfrm flipH="1">
            <a:off x="-794" y="4079091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六角形 13"/>
          <p:cNvSpPr/>
          <p:nvPr userDrawn="1"/>
        </p:nvSpPr>
        <p:spPr>
          <a:xfrm rot="5400000">
            <a:off x="2000980" y="2470016"/>
            <a:ext cx="6406062" cy="5522467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涙形 4"/>
          <p:cNvSpPr/>
          <p:nvPr userDrawn="1"/>
        </p:nvSpPr>
        <p:spPr>
          <a:xfrm rot="8100000">
            <a:off x="3826253" y="803286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涙形 5"/>
          <p:cNvSpPr/>
          <p:nvPr userDrawn="1"/>
        </p:nvSpPr>
        <p:spPr>
          <a:xfrm rot="4500000">
            <a:off x="1288949" y="2233592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涙形 6"/>
          <p:cNvSpPr/>
          <p:nvPr userDrawn="1"/>
        </p:nvSpPr>
        <p:spPr>
          <a:xfrm rot="900000">
            <a:off x="1288949" y="5115944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涙形 7"/>
          <p:cNvSpPr/>
          <p:nvPr userDrawn="1"/>
        </p:nvSpPr>
        <p:spPr>
          <a:xfrm rot="18900000">
            <a:off x="3847130" y="6525190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涙形 8"/>
          <p:cNvSpPr/>
          <p:nvPr userDrawn="1"/>
        </p:nvSpPr>
        <p:spPr>
          <a:xfrm rot="15300000">
            <a:off x="6384434" y="5094884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涙形 9"/>
          <p:cNvSpPr/>
          <p:nvPr userDrawn="1"/>
        </p:nvSpPr>
        <p:spPr>
          <a:xfrm rot="11700000">
            <a:off x="6384434" y="2212531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11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3922624" y="1633110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4801900" y="937211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4048571" y="2083160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6469085" y="3094094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図プレースホルダー 7"/>
          <p:cNvSpPr>
            <a:spLocks noGrp="1"/>
          </p:cNvSpPr>
          <p:nvPr userDrawn="1">
            <p:ph type="pic" sz="quarter" idx="31" hasCustomPrompt="1"/>
          </p:nvPr>
        </p:nvSpPr>
        <p:spPr>
          <a:xfrm>
            <a:off x="7348361" y="2398195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595032" y="3544144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373600" y="3049089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図プレースホルダー 7"/>
          <p:cNvSpPr>
            <a:spLocks noGrp="1"/>
          </p:cNvSpPr>
          <p:nvPr userDrawn="1">
            <p:ph type="pic" sz="quarter" idx="34" hasCustomPrompt="1"/>
          </p:nvPr>
        </p:nvSpPr>
        <p:spPr>
          <a:xfrm>
            <a:off x="2252876" y="2353190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1499547" y="3499139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1373600" y="5927148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2252876" y="5231249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499547" y="6377198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469085" y="5908585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図プレースホルダー 7"/>
          <p:cNvSpPr>
            <a:spLocks noGrp="1"/>
          </p:cNvSpPr>
          <p:nvPr userDrawn="1">
            <p:ph type="pic" sz="quarter" idx="40" hasCustomPrompt="1"/>
          </p:nvPr>
        </p:nvSpPr>
        <p:spPr>
          <a:xfrm>
            <a:off x="7348361" y="5212686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6595032" y="6358635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3922624" y="7324564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4801900" y="6583660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048571" y="7729609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548249" y="1217284"/>
            <a:ext cx="7914915" cy="279031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ホームベース 40"/>
          <p:cNvSpPr/>
          <p:nvPr userDrawn="1"/>
        </p:nvSpPr>
        <p:spPr>
          <a:xfrm>
            <a:off x="9615805" y="4406587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0095502" y="4779150"/>
            <a:ext cx="7328624" cy="162708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095502" y="4199721"/>
            <a:ext cx="732862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ホームベース 43"/>
          <p:cNvSpPr/>
          <p:nvPr userDrawn="1"/>
        </p:nvSpPr>
        <p:spPr>
          <a:xfrm>
            <a:off x="9615805" y="6824750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プレースホルダー 11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095502" y="7208094"/>
            <a:ext cx="7328624" cy="162708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0095502" y="6617884"/>
            <a:ext cx="732862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5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50"/>
                            </p:stCondLst>
                            <p:childTnLst>
                              <p:par>
                                <p:cTn id="10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animBg="1"/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6583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412236" y="1208103"/>
            <a:ext cx="6221087" cy="503390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667031" y="1433128"/>
            <a:ext cx="5733348" cy="31503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11588711" y="1201446"/>
            <a:ext cx="6221087" cy="503390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11843506" y="1426471"/>
            <a:ext cx="5733348" cy="31503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5546049" y="958035"/>
            <a:ext cx="7197557" cy="5824031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7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814679" y="1201445"/>
            <a:ext cx="6660740" cy="364540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6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5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8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18286413" cy="51435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7271" y="1228065"/>
            <a:ext cx="16831870" cy="245923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7272" y="3405437"/>
            <a:ext cx="16831870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15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202547" y="5638555"/>
            <a:ext cx="1530170" cy="153017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27371" y="7838165"/>
            <a:ext cx="4725525" cy="158081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627371" y="7258735"/>
            <a:ext cx="47255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8378122" y="5638555"/>
            <a:ext cx="1530170" cy="153017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802946" y="7838165"/>
            <a:ext cx="4725525" cy="158081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802946" y="7258735"/>
            <a:ext cx="47255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13553697" y="5638555"/>
            <a:ext cx="1530170" cy="153017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978521" y="7838165"/>
            <a:ext cx="4725525" cy="158081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978521" y="7258735"/>
            <a:ext cx="47255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7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18286413" cy="6583661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063290"/>
            <a:ext cx="18286413" cy="765175"/>
          </a:xfrm>
          <a:solidFill>
            <a:schemeClr val="accent1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828951"/>
            <a:ext cx="18286413" cy="1754709"/>
          </a:xfrm>
          <a:solidFill>
            <a:schemeClr val="tx2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1688" y="823020"/>
            <a:ext cx="3691058" cy="5757015"/>
          </a:xfrm>
          <a:blipFill dpi="0" rotWithShape="1">
            <a:blip r:embed="rId2"/>
            <a:srcRect/>
            <a:stretch>
              <a:fillRect b="-27424"/>
            </a:stretch>
          </a:blip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5137761" y="4052646"/>
            <a:ext cx="124213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137761" y="4880358"/>
            <a:ext cx="12421380" cy="165829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1582417" y="1767765"/>
            <a:ext cx="3149600" cy="48164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25" name="直線コネクタ 24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 Add an image</a:t>
            </a:r>
            <a:endParaRPr kumimoji="1" lang="ja-JP" altLang="en-US" dirty="0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 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177425"/>
            <a:ext cx="8498925" cy="144579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597995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13430"/>
            <a:ext cx="8498925" cy="13951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3934000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14" grpId="0"/>
      <p:bldP spid="11" grpId="0"/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5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0425055" cy="6583660"/>
          </a:xfrm>
          <a:custGeom>
            <a:avLst/>
            <a:gdLst/>
            <a:ahLst/>
            <a:cxnLst/>
            <a:rect l="l" t="t" r="r" b="b"/>
            <a:pathLst>
              <a:path w="10425055" h="6583660">
                <a:moveTo>
                  <a:pt x="0" y="0"/>
                </a:moveTo>
                <a:lnTo>
                  <a:pt x="7859770" y="0"/>
                </a:lnTo>
                <a:lnTo>
                  <a:pt x="10425055" y="6583660"/>
                </a:lnTo>
                <a:lnTo>
                  <a:pt x="7859770" y="6583660"/>
                </a:lnTo>
                <a:lnTo>
                  <a:pt x="0" y="658366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5461000" y="3221875"/>
            <a:ext cx="3951609" cy="788150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7838062" y="-2"/>
            <a:ext cx="10448350" cy="6583660"/>
          </a:xfrm>
          <a:custGeom>
            <a:avLst/>
            <a:gdLst/>
            <a:ahLst/>
            <a:cxnLst/>
            <a:rect l="l" t="t" r="r" b="b"/>
            <a:pathLst>
              <a:path w="10448350" h="6583660">
                <a:moveTo>
                  <a:pt x="0" y="0"/>
                </a:moveTo>
                <a:lnTo>
                  <a:pt x="2565285" y="0"/>
                </a:lnTo>
                <a:lnTo>
                  <a:pt x="10425054" y="0"/>
                </a:lnTo>
                <a:lnTo>
                  <a:pt x="10425054" y="1"/>
                </a:lnTo>
                <a:lnTo>
                  <a:pt x="10448350" y="1"/>
                </a:lnTo>
                <a:lnTo>
                  <a:pt x="10448350" y="6583660"/>
                </a:lnTo>
                <a:lnTo>
                  <a:pt x="10425054" y="6583660"/>
                </a:lnTo>
                <a:lnTo>
                  <a:pt x="9000998" y="6583660"/>
                </a:lnTo>
                <a:lnTo>
                  <a:pt x="2565285" y="658366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 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746750" y="3228975"/>
            <a:ext cx="3381375" cy="7715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42" hasCustomPrompt="1"/>
          </p:nvPr>
        </p:nvSpPr>
        <p:spPr>
          <a:xfrm>
            <a:off x="8777288" y="2424950"/>
            <a:ext cx="3951609" cy="788150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9063038" y="2432050"/>
            <a:ext cx="3381375" cy="7715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1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5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54" y="1016929"/>
            <a:ext cx="13127627" cy="6236485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涙形 7"/>
          <p:cNvSpPr/>
          <p:nvPr userDrawn="1"/>
        </p:nvSpPr>
        <p:spPr>
          <a:xfrm rot="8100000">
            <a:off x="3189655" y="1155774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涙形 8"/>
          <p:cNvSpPr/>
          <p:nvPr userDrawn="1"/>
        </p:nvSpPr>
        <p:spPr>
          <a:xfrm rot="8100000">
            <a:off x="4761885" y="3760571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涙形 9"/>
          <p:cNvSpPr/>
          <p:nvPr userDrawn="1"/>
        </p:nvSpPr>
        <p:spPr>
          <a:xfrm rot="8100000">
            <a:off x="7802845" y="634312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涙形 10"/>
          <p:cNvSpPr/>
          <p:nvPr userDrawn="1"/>
        </p:nvSpPr>
        <p:spPr>
          <a:xfrm rot="8100000">
            <a:off x="11596370" y="1306115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涙形 11"/>
          <p:cNvSpPr/>
          <p:nvPr userDrawn="1"/>
        </p:nvSpPr>
        <p:spPr>
          <a:xfrm rot="8100000">
            <a:off x="8000551" y="3090913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涙形 12"/>
          <p:cNvSpPr/>
          <p:nvPr userDrawn="1"/>
        </p:nvSpPr>
        <p:spPr>
          <a:xfrm rot="8100000">
            <a:off x="13128605" y="4180702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611633" y="1652503"/>
            <a:ext cx="2440485" cy="1034754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112711" y="4108746"/>
            <a:ext cx="2440485" cy="1034754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5227143" y="944025"/>
            <a:ext cx="2440485" cy="1034754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9488346" y="3741660"/>
            <a:ext cx="2440485" cy="10347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3082603" y="1595703"/>
            <a:ext cx="2440485" cy="10347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14595806" y="4361482"/>
            <a:ext cx="2440485" cy="10347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314987" y="1076656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156" y="3681453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922146" y="559279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8119852" y="3011795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11718778" y="1226997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13247906" y="4101584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4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50"/>
                            </p:stCondLst>
                            <p:childTnLst>
                              <p:par>
                                <p:cTn id="4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5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50"/>
                            </p:stCondLst>
                            <p:childTnLst>
                              <p:par>
                                <p:cTn id="6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50"/>
                            </p:stCondLst>
                            <p:childTnLst>
                              <p:par>
                                <p:cTn id="7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5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5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50"/>
                            </p:stCondLst>
                            <p:childTnLst>
                              <p:par>
                                <p:cTn id="10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54" y="1016929"/>
            <a:ext cx="13127627" cy="6236485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4558434"/>
            <a:ext cx="14102428" cy="19352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8357297" y="2938255"/>
            <a:ext cx="1550994" cy="155099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24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2623220"/>
            <a:ext cx="14102428" cy="6300700"/>
          </a:xfrm>
        </p:spPr>
        <p:txBody>
          <a:bodyPr anchor="t">
            <a:noAutofit/>
          </a:bodyPr>
          <a:lstStyle>
            <a:lvl1pPr marL="432000" indent="-432000" algn="l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1pPr>
            <a:lvl2pPr marL="900000" indent="-432000">
              <a:buFont typeface="Wingdings" panose="05000000000000000000" pitchFamily="2" charset="2"/>
              <a:buChar char="l"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en-US" altLang="ja-JP" dirty="0" smtClean="0"/>
              <a:t>Text Here</a:t>
            </a:r>
          </a:p>
          <a:p>
            <a:pPr lvl="1"/>
            <a:r>
              <a:rPr lang="en-US" dirty="0" smtClean="0"/>
              <a:t>ssss</a:t>
            </a:r>
            <a:endParaRPr lang="en-US" dirty="0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8357297" y="1003040"/>
            <a:ext cx="1550994" cy="155099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597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2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01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33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68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57941" y="1700618"/>
            <a:ext cx="10396155" cy="324036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7200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757941" y="4985982"/>
            <a:ext cx="10396155" cy="330786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63458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1" hasCustomPrompt="1"/>
          </p:nvPr>
        </p:nvSpPr>
        <p:spPr>
          <a:xfrm>
            <a:off x="9356370" y="5829299"/>
            <a:ext cx="8930042" cy="3285766"/>
          </a:xfrm>
          <a:custGeom>
            <a:avLst/>
            <a:gdLst/>
            <a:ahLst/>
            <a:cxnLst/>
            <a:rect l="l" t="t" r="r" b="b"/>
            <a:pathLst>
              <a:path w="8930042" h="3285766">
                <a:moveTo>
                  <a:pt x="1032594" y="0"/>
                </a:moveTo>
                <a:lnTo>
                  <a:pt x="8930042" y="0"/>
                </a:lnTo>
                <a:lnTo>
                  <a:pt x="8930042" y="3278042"/>
                </a:lnTo>
                <a:lnTo>
                  <a:pt x="1035115" y="3278042"/>
                </a:lnTo>
                <a:lnTo>
                  <a:pt x="1035115" y="3285766"/>
                </a:lnTo>
                <a:lnTo>
                  <a:pt x="1032681" y="3278042"/>
                </a:lnTo>
                <a:lnTo>
                  <a:pt x="1032594" y="3278042"/>
                </a:lnTo>
                <a:lnTo>
                  <a:pt x="1032594" y="3277764"/>
                </a:lnTo>
                <a:lnTo>
                  <a:pt x="0" y="401"/>
                </a:lnTo>
                <a:lnTo>
                  <a:pt x="1032594" y="401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  Add an image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0"/>
            <a:ext cx="10763386" cy="10284621"/>
            <a:chOff x="0" y="0"/>
            <a:chExt cx="10763386" cy="10284621"/>
          </a:xfrm>
        </p:grpSpPr>
        <p:sp>
          <p:nvSpPr>
            <p:cNvPr id="6" name="直角三角形 5"/>
            <p:cNvSpPr/>
            <p:nvPr userDrawn="1"/>
          </p:nvSpPr>
          <p:spPr>
            <a:xfrm>
              <a:off x="7523026" y="0"/>
              <a:ext cx="3240360" cy="102846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7"/>
            <p:cNvSpPr/>
            <p:nvPr userDrawn="1"/>
          </p:nvSpPr>
          <p:spPr>
            <a:xfrm>
              <a:off x="0" y="0"/>
              <a:ext cx="7523026" cy="102780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図プレースホルダー 13"/>
          <p:cNvSpPr>
            <a:spLocks noGrp="1"/>
          </p:cNvSpPr>
          <p:nvPr>
            <p:ph type="pic" sz="quarter" idx="10" hasCustomPrompt="1"/>
          </p:nvPr>
        </p:nvSpPr>
        <p:spPr>
          <a:xfrm>
            <a:off x="2522" y="1183061"/>
            <a:ext cx="8928474" cy="3280389"/>
          </a:xfrm>
          <a:custGeom>
            <a:avLst/>
            <a:gdLst/>
            <a:ahLst/>
            <a:cxnLst/>
            <a:rect l="l" t="t" r="r" b="b"/>
            <a:pathLst>
              <a:path w="8928474" h="3280389">
                <a:moveTo>
                  <a:pt x="7894927" y="0"/>
                </a:moveTo>
                <a:lnTo>
                  <a:pt x="7897361" y="7724"/>
                </a:lnTo>
                <a:lnTo>
                  <a:pt x="7897448" y="7724"/>
                </a:lnTo>
                <a:lnTo>
                  <a:pt x="7897448" y="8002"/>
                </a:lnTo>
                <a:lnTo>
                  <a:pt x="8928474" y="3280389"/>
                </a:lnTo>
                <a:lnTo>
                  <a:pt x="0" y="3280389"/>
                </a:lnTo>
                <a:lnTo>
                  <a:pt x="0" y="7724"/>
                </a:lnTo>
                <a:lnTo>
                  <a:pt x="7894927" y="7724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49961" y="5622044"/>
            <a:ext cx="7922539" cy="1794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7261" y="4599214"/>
            <a:ext cx="7922539" cy="10406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793961" y="3678944"/>
            <a:ext cx="7922539" cy="1794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781261" y="2656114"/>
            <a:ext cx="7922539" cy="10406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8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7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222326" y="4018375"/>
            <a:ext cx="15841760" cy="108801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222327" y="5233510"/>
            <a:ext cx="15841760" cy="108012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7396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/>
          <p:nvPr userDrawn="1"/>
        </p:nvSpPr>
        <p:spPr>
          <a:xfrm rot="5400000">
            <a:off x="-419424" y="419424"/>
            <a:ext cx="10287001" cy="9448151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2038155"/>
            <a:ext cx="8325925" cy="6390710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88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863285" y="1160558"/>
            <a:ext cx="7650851" cy="796588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7940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フリーフォーム 9"/>
          <p:cNvSpPr/>
          <p:nvPr userDrawn="1"/>
        </p:nvSpPr>
        <p:spPr>
          <a:xfrm rot="5400000">
            <a:off x="-419424" y="419424"/>
            <a:ext cx="10287001" cy="9448151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9863287" y="1183061"/>
            <a:ext cx="7695854" cy="44554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2038155"/>
            <a:ext cx="8325925" cy="6390710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88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818281" y="5818576"/>
            <a:ext cx="7740860" cy="330786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sz="quarter" idx="24" hasCustomPrompt="1"/>
          </p:nvPr>
        </p:nvSpPr>
        <p:spPr>
          <a:xfrm>
            <a:off x="9998302" y="1319622"/>
            <a:ext cx="7425825" cy="4182372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612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6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266776" y="2578215"/>
            <a:ext cx="8010890" cy="123763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7200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391901" y="3973370"/>
            <a:ext cx="6884972" cy="108012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25" hasCustomPrompt="1"/>
          </p:nvPr>
        </p:nvSpPr>
        <p:spPr>
          <a:xfrm>
            <a:off x="9265983" y="3973370"/>
            <a:ext cx="1081087" cy="10795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9266777" y="6674493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986856" y="6674494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>
            <a:off x="9266776" y="7512808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986855" y="7512809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>
            <a:off x="13587257" y="6674492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307336" y="6674493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32" hasCustomPrompt="1"/>
          </p:nvPr>
        </p:nvSpPr>
        <p:spPr>
          <a:xfrm>
            <a:off x="13587256" y="7512807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4307335" y="7512808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0" y="6427169"/>
            <a:ext cx="18286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 userDrawn="1"/>
        </p:nvSpPr>
        <p:spPr>
          <a:xfrm>
            <a:off x="679624" y="1915297"/>
            <a:ext cx="8143103" cy="65367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24" hasCustomPrompt="1"/>
          </p:nvPr>
        </p:nvSpPr>
        <p:spPr>
          <a:xfrm>
            <a:off x="813417" y="2055491"/>
            <a:ext cx="7875516" cy="6256337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 smtClean="0"/>
              <a:t>Add a map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008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67431" y="3388304"/>
            <a:ext cx="13906545" cy="166518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spc="15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89140" y="5098495"/>
            <a:ext cx="13906545" cy="1935215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200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55119" y="6763680"/>
            <a:ext cx="10576175" cy="3172853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5" name="直角三角形 4"/>
          <p:cNvSpPr/>
          <p:nvPr userDrawn="1"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直角三角形 6"/>
          <p:cNvSpPr/>
          <p:nvPr userDrawn="1"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-12267" y="7932496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>
            <a:off x="-12267" y="8333370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7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3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0" hasCustomPrompt="1"/>
          </p:nvPr>
        </p:nvSpPr>
        <p:spPr>
          <a:xfrm>
            <a:off x="5579550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54393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8759903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634746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1940256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0815099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266442" y="4288405"/>
            <a:ext cx="13753528" cy="118975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72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ja-JP" dirty="0" smtClean="0"/>
              <a:t>TITLE HERE</a:t>
            </a:r>
            <a:endParaRPr lang="en-US" dirty="0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266442" y="5368525"/>
            <a:ext cx="13753528" cy="7853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spc="6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2443200"/>
            <a:ext cx="16057784" cy="1763774"/>
          </a:xfrm>
        </p:spPr>
        <p:txBody>
          <a:bodyPr anchor="b">
            <a:noAutofit/>
          </a:bodyPr>
          <a:lstStyle>
            <a:lvl1pPr algn="ctr"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4423420"/>
            <a:ext cx="16057784" cy="324036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8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2803240"/>
            <a:ext cx="16057784" cy="1043694"/>
          </a:xfrm>
        </p:spPr>
        <p:txBody>
          <a:bodyPr anchor="b">
            <a:noAutofit/>
          </a:bodyPr>
          <a:lstStyle>
            <a:lvl1pPr algn="l">
              <a:defRPr sz="5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4063380"/>
            <a:ext cx="16057784" cy="324036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1948145"/>
            <a:ext cx="7641849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3036843"/>
            <a:ext cx="7641849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503246" y="1948145"/>
            <a:ext cx="7641849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503246" y="3036843"/>
            <a:ext cx="7641849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07291" y="2343636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323226" y="2353190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6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1596993" y="7033710"/>
            <a:ext cx="4185465" cy="234026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596993" y="4423420"/>
            <a:ext cx="4185465" cy="234026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596993" y="1768125"/>
            <a:ext cx="4185465" cy="234026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740034" y="1933890"/>
            <a:ext cx="3899383" cy="200873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1740034" y="4589185"/>
            <a:ext cx="3899383" cy="2008731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1740034" y="7199475"/>
            <a:ext cx="3899383" cy="2008731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26230" y="2347555"/>
            <a:ext cx="10677816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026230" y="1768125"/>
            <a:ext cx="10677816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026230" y="5005227"/>
            <a:ext cx="10677816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026230" y="4425797"/>
            <a:ext cx="10677816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026230" y="7629849"/>
            <a:ext cx="10677816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026230" y="7050419"/>
            <a:ext cx="10677816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5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5" grpId="0" animBg="1"/>
      <p:bldP spid="10" grpId="0"/>
      <p:bldP spid="14" grpId="0"/>
      <p:bldP spid="16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1948145"/>
            <a:ext cx="5171868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3036843"/>
            <a:ext cx="5171868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32916" y="1984572"/>
            <a:ext cx="5171868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532916" y="3073270"/>
            <a:ext cx="5171868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978521" y="1984572"/>
            <a:ext cx="5171868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1978521" y="3073270"/>
            <a:ext cx="5171868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07291" y="2356902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6352896" y="2356902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1798501" y="2356902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円/楕円 31"/>
          <p:cNvSpPr/>
          <p:nvPr userDrawn="1"/>
        </p:nvSpPr>
        <p:spPr>
          <a:xfrm>
            <a:off x="6041205" y="2495277"/>
            <a:ext cx="6193030" cy="6193030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/楕円 32"/>
          <p:cNvSpPr/>
          <p:nvPr userDrawn="1"/>
        </p:nvSpPr>
        <p:spPr>
          <a:xfrm>
            <a:off x="6982940" y="3437012"/>
            <a:ext cx="4309561" cy="430956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ドーナツ 7"/>
          <p:cNvSpPr/>
          <p:nvPr userDrawn="1"/>
        </p:nvSpPr>
        <p:spPr>
          <a:xfrm>
            <a:off x="6398903" y="2849730"/>
            <a:ext cx="5461686" cy="5461686"/>
          </a:xfrm>
          <a:prstGeom prst="donut">
            <a:avLst>
              <a:gd name="adj" fmla="val 7805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環状矢印 8"/>
          <p:cNvSpPr/>
          <p:nvPr userDrawn="1"/>
        </p:nvSpPr>
        <p:spPr>
          <a:xfrm>
            <a:off x="9143206" y="2833652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環状矢印 8"/>
          <p:cNvSpPr/>
          <p:nvPr userDrawn="1"/>
        </p:nvSpPr>
        <p:spPr>
          <a:xfrm rot="5400000">
            <a:off x="8975161" y="5717445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環状矢印 8"/>
          <p:cNvSpPr/>
          <p:nvPr userDrawn="1"/>
        </p:nvSpPr>
        <p:spPr>
          <a:xfrm rot="10800000">
            <a:off x="6112473" y="5582267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環状矢印 8"/>
          <p:cNvSpPr/>
          <p:nvPr userDrawn="1"/>
        </p:nvSpPr>
        <p:spPr>
          <a:xfrm rot="16200000">
            <a:off x="6255121" y="2679785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10181969" y="3069064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0181969" y="6379823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6565558" y="3069064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6565558" y="6379823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0590604" y="3485051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590604" y="6788458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6974193" y="347769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974193" y="6781106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2586361" y="3115954"/>
            <a:ext cx="4808864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2586361" y="2536524"/>
            <a:ext cx="480886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586361" y="7005277"/>
            <a:ext cx="4808864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2586361" y="6425847"/>
            <a:ext cx="480886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38059" y="3118138"/>
            <a:ext cx="4808864" cy="1744121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38059" y="2538708"/>
            <a:ext cx="4808864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8059" y="7007461"/>
            <a:ext cx="4808864" cy="1744121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38059" y="6428031"/>
            <a:ext cx="4808864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09136" y="1811486"/>
            <a:ext cx="6671037" cy="399619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685611" y="1987943"/>
            <a:ext cx="6318086" cy="3643276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050168" y="1811486"/>
            <a:ext cx="6671037" cy="399619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10226643" y="1987943"/>
            <a:ext cx="6318086" cy="3643276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83526" y="6660065"/>
            <a:ext cx="7393207" cy="244686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83526" y="6080635"/>
            <a:ext cx="7393207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79458" y="6664184"/>
            <a:ext cx="7393207" cy="244686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79458" y="6084754"/>
            <a:ext cx="7393207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637261" y="2174129"/>
            <a:ext cx="5588591" cy="334776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812479" y="2337741"/>
            <a:ext cx="5238155" cy="3020542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7261" y="6218944"/>
            <a:ext cx="5588591" cy="27059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7261" y="5639514"/>
            <a:ext cx="558859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6348117" y="2173170"/>
            <a:ext cx="5588591" cy="334776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6523335" y="2336782"/>
            <a:ext cx="5238155" cy="3020542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348117" y="6217985"/>
            <a:ext cx="5588591" cy="27059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348117" y="5638555"/>
            <a:ext cx="558859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2023526" y="2174129"/>
            <a:ext cx="5588591" cy="334776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2198744" y="2337741"/>
            <a:ext cx="5238155" cy="3020542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023526" y="6218944"/>
            <a:ext cx="5588591" cy="27059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2023526" y="5639514"/>
            <a:ext cx="558859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5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/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-6324" y="1750729"/>
            <a:ext cx="18292737" cy="48779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903140"/>
            <a:ext cx="18267418" cy="4545505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157541" y="7568135"/>
            <a:ext cx="11926325" cy="16258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157541" y="6898695"/>
            <a:ext cx="119263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x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772276" y="158810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72276" y="428840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9458241" y="158810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458241" y="428840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772276" y="554854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772276" y="824884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9458241" y="554854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458241" y="824884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313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2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0" hasCustomPrompt="1"/>
          </p:nvPr>
        </p:nvSpPr>
        <p:spPr>
          <a:xfrm>
            <a:off x="7178020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52863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0358373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233216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266442" y="4288405"/>
            <a:ext cx="13753528" cy="118975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72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ja-JP" dirty="0" smtClean="0"/>
              <a:t>TITLE HERE</a:t>
            </a:r>
            <a:endParaRPr lang="en-US" dirty="0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266442" y="5368525"/>
            <a:ext cx="13753528" cy="7853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spc="6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2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772276" y="1588105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72276" y="4288405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6487911" y="1588105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487911" y="4288405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2203546" y="1588105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2203546" y="4288405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772276" y="5593550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772276" y="8293850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6487911" y="5593550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487911" y="8293850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24" hasCustomPrompt="1"/>
          </p:nvPr>
        </p:nvSpPr>
        <p:spPr>
          <a:xfrm>
            <a:off x="12203546" y="5593550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203546" y="8293850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573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727271" y="2909031"/>
            <a:ext cx="7110790" cy="506978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885185" y="3063876"/>
            <a:ext cx="6794962" cy="47600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8393479" y="272929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73176" y="3112640"/>
            <a:ext cx="882098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8873176" y="2533210"/>
            <a:ext cx="88209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ホームベース 13"/>
          <p:cNvSpPr/>
          <p:nvPr userDrawn="1"/>
        </p:nvSpPr>
        <p:spPr>
          <a:xfrm>
            <a:off x="8393479" y="471689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8873176" y="5100240"/>
            <a:ext cx="882098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873176" y="4520810"/>
            <a:ext cx="88209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8393477" y="674037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873174" y="7123720"/>
            <a:ext cx="882098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873174" y="6544290"/>
            <a:ext cx="88209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2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 animBg="1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952296" y="2218131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952296" y="2218131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37202" y="2856363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852396" y="2128165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42306" y="2128165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952296" y="4646277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ホームベース 21"/>
          <p:cNvSpPr/>
          <p:nvPr userDrawn="1"/>
        </p:nvSpPr>
        <p:spPr>
          <a:xfrm>
            <a:off x="952296" y="4646277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7202" y="5284509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852396" y="4556311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42306" y="455631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2295" y="7071120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ホームベース 26"/>
          <p:cNvSpPr/>
          <p:nvPr userDrawn="1"/>
        </p:nvSpPr>
        <p:spPr>
          <a:xfrm>
            <a:off x="952295" y="7071120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7201" y="7709352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852395" y="6981154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5" y="6981154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9503246" y="2218131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ホームベース 46"/>
          <p:cNvSpPr/>
          <p:nvPr userDrawn="1"/>
        </p:nvSpPr>
        <p:spPr>
          <a:xfrm>
            <a:off x="9503246" y="2218131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9488152" y="2856363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403346" y="2128165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593256" y="2128165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9503246" y="4646277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ホームベース 51"/>
          <p:cNvSpPr/>
          <p:nvPr userDrawn="1"/>
        </p:nvSpPr>
        <p:spPr>
          <a:xfrm>
            <a:off x="9503246" y="4646277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488152" y="5284509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403346" y="4556311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9593256" y="455631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9503245" y="7071120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ホームベース 56"/>
          <p:cNvSpPr/>
          <p:nvPr userDrawn="1"/>
        </p:nvSpPr>
        <p:spPr>
          <a:xfrm>
            <a:off x="9503245" y="7071120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9488151" y="7709352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0403345" y="6981154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9593255" y="6981154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6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animBg="1"/>
      <p:bldP spid="5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952295" y="2218131"/>
            <a:ext cx="16137100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952296" y="2218131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37202" y="2856363"/>
            <a:ext cx="1612688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852395" y="2128165"/>
            <a:ext cx="1523700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42306" y="2128165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952295" y="4646277"/>
            <a:ext cx="16137100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ホームベース 21"/>
          <p:cNvSpPr/>
          <p:nvPr userDrawn="1"/>
        </p:nvSpPr>
        <p:spPr>
          <a:xfrm>
            <a:off x="952296" y="4646277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7202" y="5284509"/>
            <a:ext cx="1612688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852395" y="4556311"/>
            <a:ext cx="1523700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42306" y="455631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2294" y="7071120"/>
            <a:ext cx="16137101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ホームベース 26"/>
          <p:cNvSpPr/>
          <p:nvPr userDrawn="1"/>
        </p:nvSpPr>
        <p:spPr>
          <a:xfrm>
            <a:off x="952295" y="7071120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7200" y="7709352"/>
            <a:ext cx="16126885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852394" y="6981154"/>
            <a:ext cx="1523700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5" y="6981154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42999" y="1948145"/>
            <a:ext cx="7321380" cy="1453800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40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33383" y="3747959"/>
            <a:ext cx="7330996" cy="5265971"/>
          </a:xfrm>
        </p:spPr>
        <p:txBody>
          <a:bodyPr anchor="t">
            <a:noAutofit/>
          </a:bodyPr>
          <a:lstStyle>
            <a:lvl1pPr marL="342900" indent="-3960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2400">
                <a:solidFill>
                  <a:schemeClr val="tx2"/>
                </a:solidFill>
                <a:latin typeface="+mn-lt"/>
              </a:defRPr>
            </a:lvl1pPr>
            <a:lvl2pPr marL="792000" indent="-3960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/>
            </a:lvl2pPr>
            <a:lvl3pPr marL="1080000" indent="-288000">
              <a:defRPr sz="1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altLang="ja-JP" dirty="0" smtClean="0"/>
              <a:t>Text Here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127941" y="3642616"/>
            <a:ext cx="733643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747420" y="1948145"/>
            <a:ext cx="7321380" cy="1453800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40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737804" y="3747959"/>
            <a:ext cx="7330996" cy="5265971"/>
          </a:xfrm>
        </p:spPr>
        <p:txBody>
          <a:bodyPr anchor="t">
            <a:noAutofit/>
          </a:bodyPr>
          <a:lstStyle>
            <a:lvl1pPr marL="342900" indent="-396000" algn="l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2400">
                <a:solidFill>
                  <a:schemeClr val="tx2"/>
                </a:solidFill>
                <a:latin typeface="+mn-lt"/>
              </a:defRPr>
            </a:lvl1pPr>
            <a:lvl2pPr marL="792000" indent="-3960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/>
            </a:lvl2pPr>
            <a:lvl3pPr marL="1080000" indent="-288000">
              <a:defRPr sz="1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altLang="ja-JP" dirty="0" smtClean="0"/>
              <a:t>Text Here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9732362" y="3642616"/>
            <a:ext cx="733643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85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uiExpand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82367" y="2856363"/>
            <a:ext cx="7110789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584018" y="2128165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582367" y="5284509"/>
            <a:ext cx="7110789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584018" y="4556311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582366" y="7709352"/>
            <a:ext cx="7110789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584017" y="6981154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133316" y="2856363"/>
            <a:ext cx="7110790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134968" y="2128165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133316" y="5284509"/>
            <a:ext cx="7110790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134968" y="4556311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0133315" y="7709352"/>
            <a:ext cx="7110790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0134967" y="6981154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2296" y="212816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>
            <p:ph type="pic" sz="quarter" idx="36" hasCustomPrompt="1"/>
          </p:nvPr>
        </p:nvSpPr>
        <p:spPr>
          <a:xfrm>
            <a:off x="952296" y="455843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952296" y="698870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9503246" y="212816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9503246" y="455843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9503246" y="698870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71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/>
      <p:bldP spid="37" grpId="0"/>
      <p:bldP spid="38" grpId="0"/>
      <p:bldP spid="39" grpId="0"/>
      <p:bldP spid="40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 userDrawn="1"/>
        </p:nvSpPr>
        <p:spPr>
          <a:xfrm>
            <a:off x="0" y="2128165"/>
            <a:ext cx="18286413" cy="5265585"/>
          </a:xfrm>
          <a:prstGeom prst="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302446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412903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523360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633816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52296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328671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077754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203212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52296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3328671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203212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077754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96312" y="7843800"/>
            <a:ext cx="16057784" cy="126014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  <p:bldP spid="8" grpId="0"/>
      <p:bldP spid="9" grpId="0"/>
      <p:bldP spid="10" grpId="0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 userDrawn="1"/>
        </p:nvSpPr>
        <p:spPr>
          <a:xfrm>
            <a:off x="1762386" y="2330883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7281" y="1903140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10803" y="2105663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672275" y="2983260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672275" y="2330884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角丸四角形 33"/>
          <p:cNvSpPr/>
          <p:nvPr userDrawn="1"/>
        </p:nvSpPr>
        <p:spPr>
          <a:xfrm>
            <a:off x="1762386" y="4785222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 userDrawn="1"/>
        </p:nvSpPr>
        <p:spPr>
          <a:xfrm>
            <a:off x="817281" y="4357479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10803" y="4560002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2672275" y="5437599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72275" y="4785223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角丸四角形 40"/>
          <p:cNvSpPr/>
          <p:nvPr userDrawn="1"/>
        </p:nvSpPr>
        <p:spPr>
          <a:xfrm>
            <a:off x="1762386" y="7236428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817281" y="6808685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10803" y="7011208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2672275" y="7888805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2672275" y="7236429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角丸四角形 45"/>
          <p:cNvSpPr/>
          <p:nvPr userDrawn="1"/>
        </p:nvSpPr>
        <p:spPr>
          <a:xfrm>
            <a:off x="10313336" y="2330883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 userDrawn="1"/>
        </p:nvSpPr>
        <p:spPr>
          <a:xfrm>
            <a:off x="9368231" y="1903140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561753" y="2105663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1223225" y="2983260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1223225" y="2330884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10313336" y="4785222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9368231" y="4357479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9561753" y="4560002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223225" y="5437599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223225" y="4785223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6" name="角丸四角形 55"/>
          <p:cNvSpPr/>
          <p:nvPr userDrawn="1"/>
        </p:nvSpPr>
        <p:spPr>
          <a:xfrm>
            <a:off x="10313336" y="7236428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 userDrawn="1"/>
        </p:nvSpPr>
        <p:spPr>
          <a:xfrm>
            <a:off x="9368231" y="6808685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9561753" y="7011208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223225" y="7888805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1223225" y="7236429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animBg="1"/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8154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5053490"/>
            <a:ext cx="18286413" cy="135015"/>
          </a:xfrm>
          <a:prstGeom prst="rect">
            <a:avLst/>
          </a:prstGeom>
          <a:solidFill>
            <a:schemeClr val="accent1">
              <a:alpha val="2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852396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4534694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216992" y="4589517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899290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581588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5263886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061896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4744194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426492" y="4799017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0108790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2791088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5473386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79534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68499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09189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38844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4498801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6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824601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3745756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127453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449206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4528053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5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/>
      <p:bldP spid="23" grpId="0"/>
      <p:bldP spid="24" grpId="0"/>
      <p:bldP spid="25" grpId="0"/>
      <p:bldP spid="26" grpId="0"/>
      <p:bldP spid="27" grpId="0"/>
      <p:bldP spid="2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0837992" y="5592511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582770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37992" y="2184073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2184073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5863506" y="5582771"/>
            <a:ext cx="3160090" cy="3150350"/>
            <a:chOff x="6037861" y="5413530"/>
            <a:chExt cx="2889225" cy="2880320"/>
          </a:xfrm>
        </p:grpSpPr>
        <p:sp>
          <p:nvSpPr>
            <p:cNvPr id="10" name="涙形 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涙形 1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涙形 1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涙形 1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 rot="5400000">
            <a:off x="5868376" y="2188943"/>
            <a:ext cx="3160090" cy="3150350"/>
            <a:chOff x="6037861" y="5413530"/>
            <a:chExt cx="2889225" cy="2880320"/>
          </a:xfrm>
        </p:grpSpPr>
        <p:sp>
          <p:nvSpPr>
            <p:cNvPr id="15" name="涙形 1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涙形 1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涙形 1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涙形 1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/>
          <p:cNvGrpSpPr/>
          <p:nvPr userDrawn="1"/>
        </p:nvGrpSpPr>
        <p:grpSpPr>
          <a:xfrm rot="10800000">
            <a:off x="9278221" y="2193813"/>
            <a:ext cx="3160090" cy="3150350"/>
            <a:chOff x="6037861" y="5413530"/>
            <a:chExt cx="2889225" cy="2880320"/>
          </a:xfrm>
        </p:grpSpPr>
        <p:sp>
          <p:nvSpPr>
            <p:cNvPr id="20" name="涙形 1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涙形 2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涙形 2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涙形 2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 userDrawn="1"/>
        </p:nvGrpSpPr>
        <p:grpSpPr>
          <a:xfrm rot="16200000">
            <a:off x="9273351" y="5587641"/>
            <a:ext cx="3160090" cy="3150350"/>
            <a:chOff x="6037861" y="5413530"/>
            <a:chExt cx="2889225" cy="2880320"/>
          </a:xfrm>
        </p:grpSpPr>
        <p:sp>
          <p:nvSpPr>
            <p:cNvPr id="25" name="涙形 2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涙形 2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涙形 2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涙形 2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62886" y="4066561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62886" y="2713230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A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74034" y="4066561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74034" y="2713230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A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244999" y="7351926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244999" y="5998595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A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656147" y="7351926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656147" y="5998595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A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7261" y="2769138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37261" y="5964493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608591" y="2814143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2608591" y="6009498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637261" y="1546270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2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16434016" y="1572639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3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637261" y="8169738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4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6434016" y="8196107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85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9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/>
      <p:bldP spid="43" grpId="0"/>
      <p:bldP spid="4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266442" y="4288405"/>
            <a:ext cx="13753528" cy="118975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72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ja-JP" dirty="0" smtClean="0"/>
              <a:t>TITLE HERE</a:t>
            </a:r>
            <a:endParaRPr lang="en-US" dirty="0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266442" y="5368525"/>
            <a:ext cx="13753528" cy="7853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spc="6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122426" y="8608885"/>
            <a:ext cx="14041560" cy="1500330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0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498356" y="1634381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644130" y="1780168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87311" y="478473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5548806" y="163438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5694580" y="178016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37761" y="478473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9612852" y="1634381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758626" y="1780168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201807" y="478473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13663302" y="163438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図プレースホルダー 9"/>
          <p:cNvSpPr>
            <a:spLocks noGrp="1"/>
          </p:cNvSpPr>
          <p:nvPr>
            <p:ph type="pic" sz="quarter" idx="21" hasCustomPrompt="1"/>
          </p:nvPr>
        </p:nvSpPr>
        <p:spPr>
          <a:xfrm>
            <a:off x="13809076" y="178016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252257" y="478473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1498356" y="571137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図プレースホルダー 9"/>
          <p:cNvSpPr>
            <a:spLocks noGrp="1"/>
          </p:cNvSpPr>
          <p:nvPr>
            <p:ph type="pic" sz="quarter" idx="23" hasCustomPrompt="1"/>
          </p:nvPr>
        </p:nvSpPr>
        <p:spPr>
          <a:xfrm>
            <a:off x="1644130" y="585715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87311" y="883518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20" name="円/楕円 19"/>
          <p:cNvSpPr/>
          <p:nvPr userDrawn="1"/>
        </p:nvSpPr>
        <p:spPr>
          <a:xfrm>
            <a:off x="5548806" y="5711369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図プレースホルダー 9"/>
          <p:cNvSpPr>
            <a:spLocks noGrp="1"/>
          </p:cNvSpPr>
          <p:nvPr>
            <p:ph type="pic" sz="quarter" idx="25" hasCustomPrompt="1"/>
          </p:nvPr>
        </p:nvSpPr>
        <p:spPr>
          <a:xfrm>
            <a:off x="5694580" y="5857156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137761" y="883518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9612852" y="571137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図プレースホルダー 9"/>
          <p:cNvSpPr>
            <a:spLocks noGrp="1"/>
          </p:cNvSpPr>
          <p:nvPr>
            <p:ph type="pic" sz="quarter" idx="27" hasCustomPrompt="1"/>
          </p:nvPr>
        </p:nvSpPr>
        <p:spPr>
          <a:xfrm>
            <a:off x="9758626" y="585715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01807" y="883518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3663302" y="5711369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図プレースホルダー 9"/>
          <p:cNvSpPr>
            <a:spLocks noGrp="1"/>
          </p:cNvSpPr>
          <p:nvPr>
            <p:ph type="pic" sz="quarter" idx="29" hasCustomPrompt="1"/>
          </p:nvPr>
        </p:nvSpPr>
        <p:spPr>
          <a:xfrm>
            <a:off x="13809076" y="5857156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52257" y="883518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151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5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 userDrawn="1"/>
        </p:nvSpPr>
        <p:spPr>
          <a:xfrm>
            <a:off x="1024052" y="184927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8927" y="451343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7" hasCustomPrompt="1"/>
          </p:nvPr>
        </p:nvSpPr>
        <p:spPr>
          <a:xfrm>
            <a:off x="1214552" y="203024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23" name="直線コネクタ 22"/>
          <p:cNvCxnSpPr/>
          <p:nvPr userDrawn="1"/>
        </p:nvCxnSpPr>
        <p:spPr>
          <a:xfrm>
            <a:off x="906314" y="446167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19"/>
          <p:cNvSpPr/>
          <p:nvPr userDrawn="1"/>
        </p:nvSpPr>
        <p:spPr>
          <a:xfrm>
            <a:off x="5285379" y="184927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920254" y="451343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図プレースホルダー 18"/>
          <p:cNvSpPr>
            <a:spLocks noGrp="1"/>
          </p:cNvSpPr>
          <p:nvPr>
            <p:ph type="pic" sz="quarter" idx="19" hasCustomPrompt="1"/>
          </p:nvPr>
        </p:nvSpPr>
        <p:spPr>
          <a:xfrm>
            <a:off x="5475879" y="203024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5167641" y="446167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19"/>
          <p:cNvSpPr/>
          <p:nvPr userDrawn="1"/>
        </p:nvSpPr>
        <p:spPr>
          <a:xfrm>
            <a:off x="9567188" y="185102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202063" y="451518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図プレースホルダー 18"/>
          <p:cNvSpPr>
            <a:spLocks noGrp="1"/>
          </p:cNvSpPr>
          <p:nvPr>
            <p:ph type="pic" sz="quarter" idx="21" hasCustomPrompt="1"/>
          </p:nvPr>
        </p:nvSpPr>
        <p:spPr>
          <a:xfrm>
            <a:off x="9757688" y="203200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34" name="直線コネクタ 33"/>
          <p:cNvCxnSpPr/>
          <p:nvPr userDrawn="1"/>
        </p:nvCxnSpPr>
        <p:spPr>
          <a:xfrm>
            <a:off x="9449450" y="446342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19"/>
          <p:cNvSpPr/>
          <p:nvPr userDrawn="1"/>
        </p:nvSpPr>
        <p:spPr>
          <a:xfrm>
            <a:off x="13828515" y="185102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3463390" y="451518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図プレースホルダー 18"/>
          <p:cNvSpPr>
            <a:spLocks noGrp="1"/>
          </p:cNvSpPr>
          <p:nvPr>
            <p:ph type="pic" sz="quarter" idx="23" hasCustomPrompt="1"/>
          </p:nvPr>
        </p:nvSpPr>
        <p:spPr>
          <a:xfrm>
            <a:off x="14019015" y="203200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38" name="直線コネクタ 37"/>
          <p:cNvCxnSpPr/>
          <p:nvPr userDrawn="1"/>
        </p:nvCxnSpPr>
        <p:spPr>
          <a:xfrm>
            <a:off x="13710777" y="446342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19"/>
          <p:cNvSpPr/>
          <p:nvPr userDrawn="1"/>
        </p:nvSpPr>
        <p:spPr>
          <a:xfrm>
            <a:off x="1047391" y="562793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82266" y="829209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図プレースホルダー 18"/>
          <p:cNvSpPr>
            <a:spLocks noGrp="1"/>
          </p:cNvSpPr>
          <p:nvPr>
            <p:ph type="pic" sz="quarter" idx="25" hasCustomPrompt="1"/>
          </p:nvPr>
        </p:nvSpPr>
        <p:spPr>
          <a:xfrm>
            <a:off x="1237891" y="580891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42" name="直線コネクタ 41"/>
          <p:cNvCxnSpPr/>
          <p:nvPr userDrawn="1"/>
        </p:nvCxnSpPr>
        <p:spPr>
          <a:xfrm>
            <a:off x="929653" y="824033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19"/>
          <p:cNvSpPr/>
          <p:nvPr userDrawn="1"/>
        </p:nvSpPr>
        <p:spPr>
          <a:xfrm>
            <a:off x="5308718" y="562793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943593" y="829209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図プレースホルダー 18"/>
          <p:cNvSpPr>
            <a:spLocks noGrp="1"/>
          </p:cNvSpPr>
          <p:nvPr>
            <p:ph type="pic" sz="quarter" idx="27" hasCustomPrompt="1"/>
          </p:nvPr>
        </p:nvSpPr>
        <p:spPr>
          <a:xfrm>
            <a:off x="5499218" y="580891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46" name="直線コネクタ 45"/>
          <p:cNvCxnSpPr/>
          <p:nvPr userDrawn="1"/>
        </p:nvCxnSpPr>
        <p:spPr>
          <a:xfrm>
            <a:off x="5190980" y="824033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円/楕円 19"/>
          <p:cNvSpPr/>
          <p:nvPr userDrawn="1"/>
        </p:nvSpPr>
        <p:spPr>
          <a:xfrm>
            <a:off x="9590527" y="562969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9225402" y="829385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9" name="図プレースホルダー 18"/>
          <p:cNvSpPr>
            <a:spLocks noGrp="1"/>
          </p:cNvSpPr>
          <p:nvPr>
            <p:ph type="pic" sz="quarter" idx="29" hasCustomPrompt="1"/>
          </p:nvPr>
        </p:nvSpPr>
        <p:spPr>
          <a:xfrm>
            <a:off x="9781027" y="581066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50" name="直線コネクタ 49"/>
          <p:cNvCxnSpPr/>
          <p:nvPr userDrawn="1"/>
        </p:nvCxnSpPr>
        <p:spPr>
          <a:xfrm>
            <a:off x="9472789" y="824209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19"/>
          <p:cNvSpPr/>
          <p:nvPr userDrawn="1"/>
        </p:nvSpPr>
        <p:spPr>
          <a:xfrm>
            <a:off x="13851854" y="562969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3486729" y="829385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3" name="図プレースホルダー 18"/>
          <p:cNvSpPr>
            <a:spLocks noGrp="1"/>
          </p:cNvSpPr>
          <p:nvPr>
            <p:ph type="pic" sz="quarter" idx="31" hasCustomPrompt="1"/>
          </p:nvPr>
        </p:nvSpPr>
        <p:spPr>
          <a:xfrm>
            <a:off x="14042354" y="581066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54" name="直線コネクタ 53"/>
          <p:cNvCxnSpPr/>
          <p:nvPr userDrawn="1"/>
        </p:nvCxnSpPr>
        <p:spPr>
          <a:xfrm>
            <a:off x="13734116" y="824209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25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7" grpId="0" animBg="1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1" grpId="0" animBg="1"/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5" grpId="0" animBg="1"/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9" grpId="0" animBg="1"/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3" grpId="0" animBg="1"/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23837" y="24903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892777" y="26592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5066860" y="24903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5235800" y="26592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409883" y="24522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9578823" y="26211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3752906" y="24522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3921846" y="26211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5740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8763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447980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3791003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85740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028763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447980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791003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4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59042" y="6697585"/>
            <a:ext cx="4854903" cy="2091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>
            <a:off x="870142" y="5863580"/>
            <a:ext cx="5032704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61319" y="6043600"/>
            <a:ext cx="4850349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1782598" y="2315840"/>
            <a:ext cx="3187700" cy="3187700"/>
          </a:xfrm>
          <a:prstGeom prst="ellips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870884" y="3459640"/>
            <a:ext cx="3011127" cy="90010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725007" y="6697585"/>
            <a:ext cx="4854903" cy="2091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6636107" y="5863580"/>
            <a:ext cx="5032704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727284" y="6043600"/>
            <a:ext cx="4850349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7548563" y="2315840"/>
            <a:ext cx="3187700" cy="3187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636849" y="3459640"/>
            <a:ext cx="3011127" cy="90010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472466" y="6697585"/>
            <a:ext cx="4854903" cy="2091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12383566" y="5863580"/>
            <a:ext cx="5032704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2474743" y="6043600"/>
            <a:ext cx="4850349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3296022" y="2315840"/>
            <a:ext cx="3187700" cy="31877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3384308" y="3459640"/>
            <a:ext cx="3011127" cy="90010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涙形 27"/>
          <p:cNvSpPr/>
          <p:nvPr userDrawn="1"/>
        </p:nvSpPr>
        <p:spPr>
          <a:xfrm rot="5400000">
            <a:off x="1447350" y="2171533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 userDrawn="1"/>
        </p:nvSpPr>
        <p:spPr>
          <a:xfrm>
            <a:off x="1665641" y="231584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1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0" name="涙形 29"/>
          <p:cNvSpPr/>
          <p:nvPr userDrawn="1"/>
        </p:nvSpPr>
        <p:spPr>
          <a:xfrm rot="5400000">
            <a:off x="7214211" y="2171532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7432502" y="231583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2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2" name="涙形 31"/>
          <p:cNvSpPr/>
          <p:nvPr userDrawn="1"/>
        </p:nvSpPr>
        <p:spPr>
          <a:xfrm rot="5400000">
            <a:off x="13006902" y="2198824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 userDrawn="1"/>
        </p:nvSpPr>
        <p:spPr>
          <a:xfrm>
            <a:off x="13225193" y="234313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3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角形 6"/>
          <p:cNvSpPr/>
          <p:nvPr userDrawn="1"/>
        </p:nvSpPr>
        <p:spPr>
          <a:xfrm rot="5400000">
            <a:off x="7899295" y="2331670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195426" y="3208286"/>
            <a:ext cx="3011127" cy="136882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六角形 7"/>
          <p:cNvSpPr/>
          <p:nvPr userDrawn="1"/>
        </p:nvSpPr>
        <p:spPr>
          <a:xfrm rot="5400000">
            <a:off x="9092208" y="5749061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88339" y="6625677"/>
            <a:ext cx="3011127" cy="136882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六角形 9"/>
          <p:cNvSpPr/>
          <p:nvPr userDrawn="1"/>
        </p:nvSpPr>
        <p:spPr>
          <a:xfrm rot="5400000">
            <a:off x="5492833" y="5028981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88964" y="5905597"/>
            <a:ext cx="3011127" cy="136882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411974" y="2649472"/>
            <a:ext cx="5247068" cy="7200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426086" y="3299162"/>
            <a:ext cx="5206468" cy="1709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2582103" y="6088602"/>
            <a:ext cx="5247068" cy="7200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596215" y="6738292"/>
            <a:ext cx="5206468" cy="1709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371636" y="5282921"/>
            <a:ext cx="5247068" cy="72008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385748" y="5932611"/>
            <a:ext cx="5206468" cy="170932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角丸四角形 4"/>
          <p:cNvSpPr/>
          <p:nvPr userDrawn="1"/>
        </p:nvSpPr>
        <p:spPr>
          <a:xfrm>
            <a:off x="9398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 userDrawn="1"/>
        </p:nvSpPr>
        <p:spPr>
          <a:xfrm>
            <a:off x="51943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 userDrawn="1"/>
        </p:nvSpPr>
        <p:spPr>
          <a:xfrm>
            <a:off x="94488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 userDrawn="1"/>
        </p:nvSpPr>
        <p:spPr>
          <a:xfrm>
            <a:off x="137033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21089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63634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106179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148724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8927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04393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9149859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13395324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73040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904393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149859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395324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1922433" y="1784920"/>
            <a:ext cx="14439960" cy="139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6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角丸四角形 4"/>
          <p:cNvSpPr/>
          <p:nvPr userDrawn="1"/>
        </p:nvSpPr>
        <p:spPr>
          <a:xfrm>
            <a:off x="9398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 userDrawn="1"/>
        </p:nvSpPr>
        <p:spPr>
          <a:xfrm>
            <a:off x="51943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 userDrawn="1"/>
        </p:nvSpPr>
        <p:spPr>
          <a:xfrm>
            <a:off x="94488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 userDrawn="1"/>
        </p:nvSpPr>
        <p:spPr>
          <a:xfrm>
            <a:off x="137033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21089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63634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106179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148724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8927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04393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9149859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13395324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73040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904393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149859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395324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角丸四角形 22"/>
          <p:cNvSpPr/>
          <p:nvPr userDrawn="1"/>
        </p:nvSpPr>
        <p:spPr>
          <a:xfrm>
            <a:off x="7402513" y="199315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8571631" y="218436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cxnSp>
        <p:nvCxnSpPr>
          <p:cNvPr id="25" name="直線コネクタ 24"/>
          <p:cNvCxnSpPr>
            <a:stCxn id="23" idx="2"/>
            <a:endCxn id="5" idx="0"/>
          </p:cNvCxnSpPr>
          <p:nvPr userDrawn="1"/>
        </p:nvCxnSpPr>
        <p:spPr>
          <a:xfrm flipH="1">
            <a:off x="2679700" y="3517150"/>
            <a:ext cx="6462713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23" idx="2"/>
            <a:endCxn id="6" idx="0"/>
          </p:cNvCxnSpPr>
          <p:nvPr userDrawn="1"/>
        </p:nvCxnSpPr>
        <p:spPr>
          <a:xfrm flipH="1">
            <a:off x="6934200" y="3517150"/>
            <a:ext cx="2208213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7" idx="0"/>
            <a:endCxn id="23" idx="2"/>
          </p:cNvCxnSpPr>
          <p:nvPr userDrawn="1"/>
        </p:nvCxnSpPr>
        <p:spPr>
          <a:xfrm flipH="1" flipV="1">
            <a:off x="9142413" y="3517150"/>
            <a:ext cx="2046287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8" idx="0"/>
            <a:endCxn id="23" idx="2"/>
          </p:cNvCxnSpPr>
          <p:nvPr userDrawn="1"/>
        </p:nvCxnSpPr>
        <p:spPr>
          <a:xfrm flipH="1" flipV="1">
            <a:off x="9142413" y="3517150"/>
            <a:ext cx="6300787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24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623216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4045352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467488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889624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311758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33" hasCustomPrompt="1"/>
          </p:nvPr>
        </p:nvSpPr>
        <p:spPr>
          <a:xfrm>
            <a:off x="1408776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2955019" y="8023820"/>
            <a:ext cx="12376375" cy="130514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図プレースホルダー 14"/>
          <p:cNvSpPr>
            <a:spLocks noGrp="1"/>
          </p:cNvSpPr>
          <p:nvPr>
            <p:ph type="pic" sz="quarter" idx="34" hasCustomPrompt="1"/>
          </p:nvPr>
        </p:nvSpPr>
        <p:spPr>
          <a:xfrm>
            <a:off x="4830912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7" name="図プレースホルダー 14"/>
          <p:cNvSpPr>
            <a:spLocks noGrp="1"/>
          </p:cNvSpPr>
          <p:nvPr>
            <p:ph type="pic" sz="quarter" idx="35" hasCustomPrompt="1"/>
          </p:nvPr>
        </p:nvSpPr>
        <p:spPr>
          <a:xfrm>
            <a:off x="8253048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8" name="図プレースホルダー 14"/>
          <p:cNvSpPr>
            <a:spLocks noGrp="1"/>
          </p:cNvSpPr>
          <p:nvPr>
            <p:ph type="pic" sz="quarter" idx="36" hasCustomPrompt="1"/>
          </p:nvPr>
        </p:nvSpPr>
        <p:spPr>
          <a:xfrm>
            <a:off x="11675184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37" hasCustomPrompt="1"/>
          </p:nvPr>
        </p:nvSpPr>
        <p:spPr>
          <a:xfrm>
            <a:off x="15097318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764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 animBg="1"/>
      <p:bldP spid="11" grpId="0"/>
      <p:bldP spid="16" grpId="0" animBg="1"/>
      <p:bldP spid="17" grpId="0" animBg="1"/>
      <p:bldP spid="18" grpId="0" animBg="1"/>
      <p:bldP spid="19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二等辺三角形 25"/>
          <p:cNvSpPr/>
          <p:nvPr userDrawn="1"/>
        </p:nvSpPr>
        <p:spPr>
          <a:xfrm>
            <a:off x="1456190" y="2173170"/>
            <a:ext cx="7883076" cy="6795755"/>
          </a:xfrm>
          <a:custGeom>
            <a:avLst/>
            <a:gdLst/>
            <a:ahLst/>
            <a:cxnLst/>
            <a:rect l="l" t="t" r="r" b="b"/>
            <a:pathLst>
              <a:path w="7883076" h="6795755">
                <a:moveTo>
                  <a:pt x="1" y="6795754"/>
                </a:moveTo>
                <a:lnTo>
                  <a:pt x="7883075" y="6795754"/>
                </a:lnTo>
                <a:lnTo>
                  <a:pt x="7883076" y="6795755"/>
                </a:lnTo>
                <a:lnTo>
                  <a:pt x="0" y="6795755"/>
                </a:lnTo>
                <a:close/>
                <a:moveTo>
                  <a:pt x="978756" y="5108245"/>
                </a:moveTo>
                <a:lnTo>
                  <a:pt x="6904320" y="5108245"/>
                </a:lnTo>
                <a:lnTo>
                  <a:pt x="7856558" y="6750035"/>
                </a:lnTo>
                <a:lnTo>
                  <a:pt x="26518" y="6750035"/>
                </a:lnTo>
                <a:close/>
                <a:moveTo>
                  <a:pt x="1957511" y="3420736"/>
                </a:moveTo>
                <a:lnTo>
                  <a:pt x="5925565" y="3420736"/>
                </a:lnTo>
                <a:lnTo>
                  <a:pt x="6877803" y="5062526"/>
                </a:lnTo>
                <a:lnTo>
                  <a:pt x="1005273" y="5062526"/>
                </a:lnTo>
                <a:close/>
                <a:moveTo>
                  <a:pt x="2936267" y="1733227"/>
                </a:moveTo>
                <a:lnTo>
                  <a:pt x="4946810" y="1733227"/>
                </a:lnTo>
                <a:lnTo>
                  <a:pt x="5899048" y="3375017"/>
                </a:lnTo>
                <a:lnTo>
                  <a:pt x="1984028" y="3375017"/>
                </a:lnTo>
                <a:close/>
                <a:moveTo>
                  <a:pt x="3941538" y="0"/>
                </a:moveTo>
                <a:lnTo>
                  <a:pt x="4920293" y="1687508"/>
                </a:lnTo>
                <a:lnTo>
                  <a:pt x="2962784" y="1687508"/>
                </a:ln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 userDrawn="1"/>
        </p:nvSpPr>
        <p:spPr>
          <a:xfrm flipH="1">
            <a:off x="5397728" y="2173170"/>
            <a:ext cx="7869667" cy="1684455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6398666" y="3905251"/>
            <a:ext cx="7869667" cy="163683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 userDrawn="1"/>
        </p:nvSpPr>
        <p:spPr>
          <a:xfrm flipH="1">
            <a:off x="7381102" y="5596447"/>
            <a:ext cx="7869667" cy="163683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平行四辺形 8"/>
          <p:cNvSpPr/>
          <p:nvPr userDrawn="1"/>
        </p:nvSpPr>
        <p:spPr>
          <a:xfrm flipH="1">
            <a:off x="8359002" y="7285547"/>
            <a:ext cx="7869667" cy="163683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140428" y="4787166"/>
            <a:ext cx="251460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730978" y="3103730"/>
            <a:ext cx="133350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012463" y="6465662"/>
            <a:ext cx="477053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3012463" y="8201562"/>
            <a:ext cx="477053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577921" y="2308185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7523026" y="4018375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548127" y="5683560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458241" y="7383882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9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" y="4028745"/>
            <a:ext cx="10943406" cy="7650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 userDrawn="1"/>
        </p:nvSpPr>
        <p:spPr>
          <a:xfrm rot="9000000">
            <a:off x="6914248" y="5105537"/>
            <a:ext cx="4505265" cy="675997"/>
          </a:xfrm>
          <a:prstGeom prst="parallelogram">
            <a:avLst>
              <a:gd name="adj" fmla="val 5804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7383248" y="6083608"/>
            <a:ext cx="10903165" cy="7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862287" y="3974098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9559" y="3974098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956831" y="3974098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8558142" y="6049720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605414" y="6049720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4652686" y="6049720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817281" y="2263180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07290" y="2353190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3895006" y="2257255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正方形/長方形 18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二等辺三角形 19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3985015" y="2347265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6972731" y="2266669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二等辺三角形 23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062740" y="2356679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 rot="10800000">
            <a:off x="8523371" y="6943700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正方形/長方形 26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二等辺三角形 27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613380" y="7258735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30" name="グループ化 29"/>
          <p:cNvGrpSpPr/>
          <p:nvPr userDrawn="1"/>
        </p:nvGrpSpPr>
        <p:grpSpPr>
          <a:xfrm rot="10800000">
            <a:off x="11601096" y="6937775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" name="正方形/長方形 30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二等辺三角形 31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691105" y="7252810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34" name="グループ化 33"/>
          <p:cNvGrpSpPr/>
          <p:nvPr userDrawn="1"/>
        </p:nvGrpSpPr>
        <p:grpSpPr>
          <a:xfrm rot="10800000">
            <a:off x="14678821" y="6947189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二等辺三角形 35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4768830" y="7262224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743139" y="5844138"/>
            <a:ext cx="6229592" cy="2809752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0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 smtClean="0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707556" y="4783525"/>
            <a:ext cx="2070165" cy="207016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07291" y="6808685"/>
            <a:ext cx="5580620" cy="1189757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4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0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>
        <p:tmplLst>
          <p:tmpl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623214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2955019" y="8023820"/>
            <a:ext cx="12376375" cy="130514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図プレースホルダー 5"/>
          <p:cNvSpPr>
            <a:spLocks noGrp="1"/>
          </p:cNvSpPr>
          <p:nvPr>
            <p:ph type="pic" sz="quarter" idx="33" hasCustomPrompt="1"/>
          </p:nvPr>
        </p:nvSpPr>
        <p:spPr>
          <a:xfrm>
            <a:off x="4894526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34" hasCustomPrompt="1"/>
          </p:nvPr>
        </p:nvSpPr>
        <p:spPr>
          <a:xfrm>
            <a:off x="9165838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35" hasCustomPrompt="1"/>
          </p:nvPr>
        </p:nvSpPr>
        <p:spPr>
          <a:xfrm>
            <a:off x="13437151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23214" y="6403641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23214" y="5818575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894526" y="6403640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4894526" y="5818574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9165838" y="6404080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9165838" y="5819014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3437151" y="6404079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3437151" y="5819013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18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  <p:bldP spid="21" grpId="0"/>
      <p:bldP spid="22" grpId="0"/>
      <p:bldP spid="1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ドーナツ 4"/>
          <p:cNvSpPr/>
          <p:nvPr userDrawn="1"/>
        </p:nvSpPr>
        <p:spPr>
          <a:xfrm>
            <a:off x="6262886" y="2579009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9178776" y="257900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9021655" y="5346420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6254245" y="5189298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6411365" y="2421095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397743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660883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683108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5946248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411794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674934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6697159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5960299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008485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10444030" y="3163280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478952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0448351" y="6528729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6844401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0" name="円/楕円 29"/>
          <p:cNvSpPr/>
          <p:nvPr userDrawn="1"/>
        </p:nvSpPr>
        <p:spPr>
          <a:xfrm>
            <a:off x="6543924" y="6528729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6844401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6543924" y="3163280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478952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817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10" grpId="0"/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図プレースホルダー 46"/>
          <p:cNvSpPr>
            <a:spLocks noGrp="1"/>
          </p:cNvSpPr>
          <p:nvPr>
            <p:ph type="pic" sz="quarter" idx="42" hasCustomPrompt="1"/>
          </p:nvPr>
        </p:nvSpPr>
        <p:spPr>
          <a:xfrm>
            <a:off x="6857758" y="5484220"/>
            <a:ext cx="2245748" cy="2253696"/>
          </a:xfrm>
          <a:custGeom>
            <a:avLst/>
            <a:gdLst/>
            <a:ahLst/>
            <a:cxnLst/>
            <a:rect l="l" t="t" r="r" b="b"/>
            <a:pathLst>
              <a:path w="2153093" h="2160713">
                <a:moveTo>
                  <a:pt x="2151584" y="0"/>
                </a:moveTo>
                <a:lnTo>
                  <a:pt x="2153093" y="0"/>
                </a:lnTo>
                <a:lnTo>
                  <a:pt x="2153093" y="2160637"/>
                </a:lnTo>
                <a:cubicBezTo>
                  <a:pt x="2152590" y="2160713"/>
                  <a:pt x="2152087" y="2160713"/>
                  <a:pt x="2151584" y="2160713"/>
                </a:cubicBezTo>
                <a:cubicBezTo>
                  <a:pt x="963297" y="2160713"/>
                  <a:pt x="0" y="1197416"/>
                  <a:pt x="0" y="9129"/>
                </a:cubicBezTo>
                <a:lnTo>
                  <a:pt x="2151584" y="9129"/>
                </a:ln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5" name="図プレースホルダー 44"/>
          <p:cNvSpPr>
            <a:spLocks noGrp="1"/>
          </p:cNvSpPr>
          <p:nvPr>
            <p:ph type="pic" sz="quarter" idx="41" hasCustomPrompt="1"/>
          </p:nvPr>
        </p:nvSpPr>
        <p:spPr>
          <a:xfrm>
            <a:off x="9161994" y="5484548"/>
            <a:ext cx="2253696" cy="2245748"/>
          </a:xfrm>
          <a:custGeom>
            <a:avLst/>
            <a:gdLst/>
            <a:ahLst/>
            <a:cxnLst/>
            <a:rect l="l" t="t" r="r" b="b"/>
            <a:pathLst>
              <a:path w="2160713" h="2153093">
                <a:moveTo>
                  <a:pt x="0" y="0"/>
                </a:moveTo>
                <a:lnTo>
                  <a:pt x="2160637" y="0"/>
                </a:lnTo>
                <a:cubicBezTo>
                  <a:pt x="2160713" y="503"/>
                  <a:pt x="2160713" y="1006"/>
                  <a:pt x="2160713" y="1509"/>
                </a:cubicBezTo>
                <a:cubicBezTo>
                  <a:pt x="2160713" y="1189796"/>
                  <a:pt x="1197416" y="2153093"/>
                  <a:pt x="9129" y="2153093"/>
                </a:cubicBezTo>
                <a:lnTo>
                  <a:pt x="9129" y="1509"/>
                </a:lnTo>
                <a:lnTo>
                  <a:pt x="0" y="1509"/>
                </a:ln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3" name="図プレースホルダー 42"/>
          <p:cNvSpPr>
            <a:spLocks noGrp="1"/>
          </p:cNvSpPr>
          <p:nvPr>
            <p:ph type="pic" sz="quarter" idx="40" hasCustomPrompt="1"/>
          </p:nvPr>
        </p:nvSpPr>
        <p:spPr>
          <a:xfrm>
            <a:off x="9162322" y="3181184"/>
            <a:ext cx="2245748" cy="2253696"/>
          </a:xfrm>
          <a:custGeom>
            <a:avLst/>
            <a:gdLst/>
            <a:ahLst/>
            <a:cxnLst/>
            <a:rect l="l" t="t" r="r" b="b"/>
            <a:pathLst>
              <a:path w="2153093" h="2160713">
                <a:moveTo>
                  <a:pt x="1509" y="0"/>
                </a:moveTo>
                <a:cubicBezTo>
                  <a:pt x="1189796" y="0"/>
                  <a:pt x="2153093" y="963297"/>
                  <a:pt x="2153093" y="2151584"/>
                </a:cubicBezTo>
                <a:lnTo>
                  <a:pt x="1509" y="2151584"/>
                </a:lnTo>
                <a:lnTo>
                  <a:pt x="1509" y="2160713"/>
                </a:lnTo>
                <a:lnTo>
                  <a:pt x="0" y="2160713"/>
                </a:lnTo>
                <a:lnTo>
                  <a:pt x="0" y="76"/>
                </a:lnTo>
                <a:cubicBezTo>
                  <a:pt x="503" y="0"/>
                  <a:pt x="1006" y="0"/>
                  <a:pt x="150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1" name="図プレースホルダー 40"/>
          <p:cNvSpPr>
            <a:spLocks noGrp="1"/>
          </p:cNvSpPr>
          <p:nvPr>
            <p:ph type="pic" sz="quarter" idx="39" hasCustomPrompt="1"/>
          </p:nvPr>
        </p:nvSpPr>
        <p:spPr>
          <a:xfrm>
            <a:off x="6858001" y="3189132"/>
            <a:ext cx="2253696" cy="2245748"/>
          </a:xfrm>
          <a:custGeom>
            <a:avLst/>
            <a:gdLst/>
            <a:ahLst/>
            <a:cxnLst/>
            <a:rect l="l" t="t" r="r" b="b"/>
            <a:pathLst>
              <a:path w="2160713" h="2153093">
                <a:moveTo>
                  <a:pt x="2151584" y="0"/>
                </a:moveTo>
                <a:lnTo>
                  <a:pt x="2151584" y="2151584"/>
                </a:lnTo>
                <a:lnTo>
                  <a:pt x="2160713" y="2151584"/>
                </a:lnTo>
                <a:lnTo>
                  <a:pt x="2160713" y="2153093"/>
                </a:lnTo>
                <a:lnTo>
                  <a:pt x="76" y="2153093"/>
                </a:lnTo>
                <a:cubicBezTo>
                  <a:pt x="0" y="2152590"/>
                  <a:pt x="0" y="2152087"/>
                  <a:pt x="0" y="2151584"/>
                </a:cubicBezTo>
                <a:cubicBezTo>
                  <a:pt x="0" y="963297"/>
                  <a:pt x="963297" y="0"/>
                  <a:pt x="2151584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ドーナツ 4"/>
          <p:cNvSpPr/>
          <p:nvPr userDrawn="1"/>
        </p:nvSpPr>
        <p:spPr>
          <a:xfrm>
            <a:off x="6263526" y="2579009"/>
            <a:ext cx="5760000" cy="5760000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9178776" y="257900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9021655" y="5346420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6254245" y="5189298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6411365" y="2421095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397742"/>
            <a:ext cx="5490610" cy="19257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384854"/>
            <a:ext cx="5490610" cy="111101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683107"/>
            <a:ext cx="5490610" cy="19257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5670219"/>
            <a:ext cx="5490610" cy="111101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411793"/>
            <a:ext cx="5490610" cy="192577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398905"/>
            <a:ext cx="5490610" cy="1111017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6697158"/>
            <a:ext cx="5490610" cy="192577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5684270"/>
            <a:ext cx="5490610" cy="1111017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5" grpId="0"/>
      <p:bldP spid="43" grpId="0"/>
      <p:bldP spid="41" grpId="0"/>
      <p:bldP spid="5" grpId="0" animBg="1"/>
      <p:bldP spid="6" grpId="0" animBg="1"/>
      <p:bldP spid="7" grpId="0" animBg="1"/>
      <p:bldP spid="8" grpId="0" animBg="1"/>
      <p:bldP spid="9" grpId="0" animBg="1"/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660400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山形 5"/>
          <p:cNvSpPr/>
          <p:nvPr userDrawn="1"/>
        </p:nvSpPr>
        <p:spPr>
          <a:xfrm>
            <a:off x="4035425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山形 6"/>
          <p:cNvSpPr/>
          <p:nvPr userDrawn="1"/>
        </p:nvSpPr>
        <p:spPr>
          <a:xfrm>
            <a:off x="7410450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10785475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14160500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1750625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2099657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5092756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441788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467338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8816370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11875700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12224732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8" name="円/楕円 17"/>
          <p:cNvSpPr/>
          <p:nvPr userDrawn="1"/>
        </p:nvSpPr>
        <p:spPr>
          <a:xfrm>
            <a:off x="15250725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5599757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817281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147651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523026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10853396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14305620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817281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4192656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7568031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10943406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14318781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-794" y="1903140"/>
            <a:ext cx="18286413" cy="4545506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9142413" y="1903413"/>
            <a:ext cx="9144000" cy="4545012"/>
          </a:xfrm>
          <a:solidFill>
            <a:schemeClr val="tx2">
              <a:alpha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157541" y="7568135"/>
            <a:ext cx="11926325" cy="16258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157541" y="6898695"/>
            <a:ext cx="119263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323226" y="2083160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14" name="テキスト プレースホルダー 9"/>
          <p:cNvSpPr>
            <a:spLocks noGrp="1"/>
          </p:cNvSpPr>
          <p:nvPr>
            <p:ph type="body" sz="quarter" idx="19" hasCustomPrompt="1"/>
          </p:nvPr>
        </p:nvSpPr>
        <p:spPr>
          <a:xfrm>
            <a:off x="10268331" y="2199732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403346" y="2173170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323226" y="3091713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17" name="テキスト プレースホルダー 9"/>
          <p:cNvSpPr>
            <a:spLocks noGrp="1"/>
          </p:cNvSpPr>
          <p:nvPr>
            <p:ph type="body" sz="quarter" idx="22" hasCustomPrompt="1"/>
          </p:nvPr>
        </p:nvSpPr>
        <p:spPr>
          <a:xfrm>
            <a:off x="10268331" y="3208285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403346" y="3181723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323226" y="4108385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20" name="テキスト プレースホルダー 9"/>
          <p:cNvSpPr>
            <a:spLocks noGrp="1"/>
          </p:cNvSpPr>
          <p:nvPr>
            <p:ph type="body" sz="quarter" idx="25" hasCustomPrompt="1"/>
          </p:nvPr>
        </p:nvSpPr>
        <p:spPr>
          <a:xfrm>
            <a:off x="10268331" y="4224957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403346" y="4198395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323226" y="5098495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23" name="テキスト プレースホルダー 9"/>
          <p:cNvSpPr>
            <a:spLocks noGrp="1"/>
          </p:cNvSpPr>
          <p:nvPr>
            <p:ph type="body" sz="quarter" idx="28" hasCustomPrompt="1"/>
          </p:nvPr>
        </p:nvSpPr>
        <p:spPr>
          <a:xfrm>
            <a:off x="10268331" y="5215067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403346" y="5188505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8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7952769" y="2287309"/>
            <a:ext cx="3234708" cy="3259869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ドーナツ 4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台形 5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台形 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" name="グループ化 1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1" name="台形 1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台形 1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7" name="台形 1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台形 1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" name="グループ化 1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0" name="台形 19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台形 20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3" name="台形 2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台形 2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7" name="グループ化 26"/>
          <p:cNvGrpSpPr/>
          <p:nvPr userDrawn="1"/>
        </p:nvGrpSpPr>
        <p:grpSpPr>
          <a:xfrm>
            <a:off x="10821438" y="4862070"/>
            <a:ext cx="1954027" cy="1969226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ドーナツ 27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台形 28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台形 2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1" name="グループ化 30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41" name="台形 4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台形 4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2" name="グループ化 31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9" name="台形 3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台形 3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7" name="台形 3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台形 3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" name="グループ化 33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5" name="台形 3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台形 3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3" name="グループ化 42"/>
          <p:cNvGrpSpPr/>
          <p:nvPr userDrawn="1"/>
        </p:nvGrpSpPr>
        <p:grpSpPr>
          <a:xfrm>
            <a:off x="6720664" y="5228491"/>
            <a:ext cx="2475236" cy="2494489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4" name="ドーナツ 43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台形 44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台形 45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7" name="グループ化 46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7" name="台形 5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台形 5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" name="グループ化 47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5" name="台形 5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台形 5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3" name="台形 5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台形 5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0" name="グループ化 49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1" name="台形 5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台形 5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9" name="グループ化 58"/>
          <p:cNvGrpSpPr/>
          <p:nvPr userDrawn="1"/>
        </p:nvGrpSpPr>
        <p:grpSpPr>
          <a:xfrm>
            <a:off x="4850094" y="3546320"/>
            <a:ext cx="2368323" cy="2386745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0" name="ドーナツ 59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台形 60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台形 61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3" name="グループ化 6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3" name="台形 7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台形 7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" name="グループ化 63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1" name="台形 7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台形 7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5" name="グループ化 64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9" name="台形 6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台形 6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6" name="グループ化 65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7" name="台形 6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台形 6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5" name="グループ化 74"/>
          <p:cNvGrpSpPr/>
          <p:nvPr userDrawn="1"/>
        </p:nvGrpSpPr>
        <p:grpSpPr>
          <a:xfrm>
            <a:off x="3068709" y="4765313"/>
            <a:ext cx="2077973" cy="2094136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6" name="ドーナツ 75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台形 76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台形 77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9" name="グループ化 78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9" name="台形 8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台形 8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0" name="グループ化 79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7" name="台形 8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台形 8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1" name="グループ化 80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5" name="台形 8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台形 8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2" name="グループ化 8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3" name="台形 8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台形 8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9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57972" y="7777592"/>
            <a:ext cx="4294891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57972" y="7236332"/>
            <a:ext cx="4294891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05021" y="2473401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05021" y="1932141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3103646" y="5342450"/>
            <a:ext cx="4905545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3103646" y="4801190"/>
            <a:ext cx="4905545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67139" y="2506057"/>
            <a:ext cx="4905545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1667139" y="1964797"/>
            <a:ext cx="4905545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341327" y="7815212"/>
            <a:ext cx="4905545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41327" y="7273952"/>
            <a:ext cx="4905545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5214551" y="2965622"/>
            <a:ext cx="894445" cy="1824663"/>
            <a:chOff x="5214551" y="2965622"/>
            <a:chExt cx="894445" cy="1824663"/>
          </a:xfrm>
        </p:grpSpPr>
        <p:sp>
          <p:nvSpPr>
            <p:cNvPr id="108" name="円/楕円 107"/>
            <p:cNvSpPr/>
            <p:nvPr userDrawn="1"/>
          </p:nvSpPr>
          <p:spPr>
            <a:xfrm>
              <a:off x="5948968" y="4630257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/>
            <p:cNvSpPr/>
            <p:nvPr userDrawn="1"/>
          </p:nvSpPr>
          <p:spPr>
            <a:xfrm>
              <a:off x="5214551" y="2965622"/>
              <a:ext cx="853068" cy="1729946"/>
            </a:xfrm>
            <a:custGeom>
              <a:avLst/>
              <a:gdLst>
                <a:gd name="connsiteX0" fmla="*/ 803190 w 853068"/>
                <a:gd name="connsiteY0" fmla="*/ 2384854 h 2384854"/>
                <a:gd name="connsiteX1" fmla="*/ 766119 w 853068"/>
                <a:gd name="connsiteY1" fmla="*/ 877329 h 2384854"/>
                <a:gd name="connsiteX2" fmla="*/ 0 w 853068"/>
                <a:gd name="connsiteY2" fmla="*/ 0 h 238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3068" h="2384854">
                  <a:moveTo>
                    <a:pt x="803190" y="2384854"/>
                  </a:moveTo>
                  <a:cubicBezTo>
                    <a:pt x="851587" y="1829829"/>
                    <a:pt x="899984" y="1274805"/>
                    <a:pt x="766119" y="877329"/>
                  </a:cubicBezTo>
                  <a:cubicBezTo>
                    <a:pt x="632254" y="479853"/>
                    <a:pt x="316127" y="239926"/>
                    <a:pt x="0" y="0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9482906" y="2323070"/>
            <a:ext cx="2033591" cy="1655487"/>
            <a:chOff x="9482906" y="2323070"/>
            <a:chExt cx="2033591" cy="1655487"/>
          </a:xfrm>
        </p:grpSpPr>
        <p:sp>
          <p:nvSpPr>
            <p:cNvPr id="106" name="円/楕円 105"/>
            <p:cNvSpPr/>
            <p:nvPr userDrawn="1"/>
          </p:nvSpPr>
          <p:spPr>
            <a:xfrm>
              <a:off x="9482906" y="3818529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/>
            <p:cNvSpPr/>
            <p:nvPr userDrawn="1"/>
          </p:nvSpPr>
          <p:spPr>
            <a:xfrm>
              <a:off x="9564130" y="2323070"/>
              <a:ext cx="1952367" cy="1544595"/>
            </a:xfrm>
            <a:custGeom>
              <a:avLst/>
              <a:gdLst>
                <a:gd name="connsiteX0" fmla="*/ 0 w 1952367"/>
                <a:gd name="connsiteY0" fmla="*/ 1544595 h 1544595"/>
                <a:gd name="connsiteX1" fmla="*/ 642551 w 1952367"/>
                <a:gd name="connsiteY1" fmla="*/ 308919 h 1544595"/>
                <a:gd name="connsiteX2" fmla="*/ 1952367 w 1952367"/>
                <a:gd name="connsiteY2" fmla="*/ 0 h 154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2367" h="1544595">
                  <a:moveTo>
                    <a:pt x="0" y="1544595"/>
                  </a:moveTo>
                  <a:cubicBezTo>
                    <a:pt x="158578" y="1055473"/>
                    <a:pt x="317157" y="566351"/>
                    <a:pt x="642551" y="308919"/>
                  </a:cubicBezTo>
                  <a:cubicBezTo>
                    <a:pt x="967945" y="51487"/>
                    <a:pt x="1460156" y="25743"/>
                    <a:pt x="1952367" y="0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/>
          <p:cNvGrpSpPr/>
          <p:nvPr userDrawn="1"/>
        </p:nvGrpSpPr>
        <p:grpSpPr>
          <a:xfrm>
            <a:off x="1977081" y="5726081"/>
            <a:ext cx="2206001" cy="1440838"/>
            <a:chOff x="1977081" y="5726081"/>
            <a:chExt cx="2206001" cy="1440838"/>
          </a:xfrm>
        </p:grpSpPr>
        <p:sp>
          <p:nvSpPr>
            <p:cNvPr id="103" name="円/楕円 102"/>
            <p:cNvSpPr/>
            <p:nvPr userDrawn="1"/>
          </p:nvSpPr>
          <p:spPr>
            <a:xfrm>
              <a:off x="4023054" y="5726081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/>
            <p:cNvSpPr/>
            <p:nvPr userDrawn="1"/>
          </p:nvSpPr>
          <p:spPr>
            <a:xfrm>
              <a:off x="1977081" y="5807676"/>
              <a:ext cx="2075935" cy="1359243"/>
            </a:xfrm>
            <a:custGeom>
              <a:avLst/>
              <a:gdLst>
                <a:gd name="connsiteX0" fmla="*/ 2075935 w 2075935"/>
                <a:gd name="connsiteY0" fmla="*/ 0 h 1359243"/>
                <a:gd name="connsiteX1" fmla="*/ 778476 w 2075935"/>
                <a:gd name="connsiteY1" fmla="*/ 358346 h 1359243"/>
                <a:gd name="connsiteX2" fmla="*/ 0 w 2075935"/>
                <a:gd name="connsiteY2" fmla="*/ 1359243 h 135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5935" h="1359243">
                  <a:moveTo>
                    <a:pt x="2075935" y="0"/>
                  </a:moveTo>
                  <a:cubicBezTo>
                    <a:pt x="1600200" y="65903"/>
                    <a:pt x="1124465" y="131806"/>
                    <a:pt x="778476" y="358346"/>
                  </a:cubicBezTo>
                  <a:cubicBezTo>
                    <a:pt x="432487" y="584886"/>
                    <a:pt x="216243" y="972064"/>
                    <a:pt x="0" y="1359243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/>
          <p:cNvGrpSpPr/>
          <p:nvPr userDrawn="1"/>
        </p:nvGrpSpPr>
        <p:grpSpPr>
          <a:xfrm>
            <a:off x="7872755" y="6385186"/>
            <a:ext cx="1431883" cy="1214219"/>
            <a:chOff x="7872755" y="6385186"/>
            <a:chExt cx="1431883" cy="1214219"/>
          </a:xfrm>
        </p:grpSpPr>
        <p:sp>
          <p:nvSpPr>
            <p:cNvPr id="105" name="円/楕円 104"/>
            <p:cNvSpPr/>
            <p:nvPr userDrawn="1"/>
          </p:nvSpPr>
          <p:spPr>
            <a:xfrm>
              <a:off x="7872755" y="6385186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/>
            <p:cNvSpPr/>
            <p:nvPr userDrawn="1"/>
          </p:nvSpPr>
          <p:spPr>
            <a:xfrm>
              <a:off x="7970108" y="6524368"/>
              <a:ext cx="1334530" cy="1075037"/>
            </a:xfrm>
            <a:custGeom>
              <a:avLst/>
              <a:gdLst>
                <a:gd name="connsiteX0" fmla="*/ 0 w 1334530"/>
                <a:gd name="connsiteY0" fmla="*/ 0 h 1075037"/>
                <a:gd name="connsiteX1" fmla="*/ 494270 w 1334530"/>
                <a:gd name="connsiteY1" fmla="*/ 790832 h 1075037"/>
                <a:gd name="connsiteX2" fmla="*/ 1334530 w 1334530"/>
                <a:gd name="connsiteY2" fmla="*/ 1075037 h 107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4530" h="1075037">
                  <a:moveTo>
                    <a:pt x="0" y="0"/>
                  </a:moveTo>
                  <a:cubicBezTo>
                    <a:pt x="135924" y="305829"/>
                    <a:pt x="271848" y="611659"/>
                    <a:pt x="494270" y="790832"/>
                  </a:cubicBezTo>
                  <a:cubicBezTo>
                    <a:pt x="716692" y="970005"/>
                    <a:pt x="1025611" y="1022521"/>
                    <a:pt x="1334530" y="1075037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 userDrawn="1"/>
        </p:nvGrpSpPr>
        <p:grpSpPr>
          <a:xfrm>
            <a:off x="11714086" y="5075269"/>
            <a:ext cx="1322292" cy="852587"/>
            <a:chOff x="11714086" y="5075269"/>
            <a:chExt cx="1322292" cy="852587"/>
          </a:xfrm>
        </p:grpSpPr>
        <p:sp>
          <p:nvSpPr>
            <p:cNvPr id="107" name="円/楕円 106"/>
            <p:cNvSpPr/>
            <p:nvPr userDrawn="1"/>
          </p:nvSpPr>
          <p:spPr>
            <a:xfrm>
              <a:off x="11714086" y="5767828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/>
            <p:cNvSpPr/>
            <p:nvPr userDrawn="1"/>
          </p:nvSpPr>
          <p:spPr>
            <a:xfrm>
              <a:off x="11813059" y="5075269"/>
              <a:ext cx="1223319" cy="757120"/>
            </a:xfrm>
            <a:custGeom>
              <a:avLst/>
              <a:gdLst>
                <a:gd name="connsiteX0" fmla="*/ 0 w 1223319"/>
                <a:gd name="connsiteY0" fmla="*/ 757120 h 757120"/>
                <a:gd name="connsiteX1" fmla="*/ 593125 w 1223319"/>
                <a:gd name="connsiteY1" fmla="*/ 114569 h 757120"/>
                <a:gd name="connsiteX2" fmla="*/ 1223319 w 1223319"/>
                <a:gd name="connsiteY2" fmla="*/ 3358 h 75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3319" h="757120">
                  <a:moveTo>
                    <a:pt x="0" y="757120"/>
                  </a:moveTo>
                  <a:cubicBezTo>
                    <a:pt x="194619" y="498658"/>
                    <a:pt x="389239" y="240196"/>
                    <a:pt x="593125" y="114569"/>
                  </a:cubicBezTo>
                  <a:cubicBezTo>
                    <a:pt x="797011" y="-11058"/>
                    <a:pt x="1010165" y="-3850"/>
                    <a:pt x="1223319" y="3358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8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1582365" y="1826282"/>
            <a:ext cx="4545506" cy="5621309"/>
            <a:chOff x="1582365" y="2308464"/>
            <a:chExt cx="4545506" cy="5621309"/>
          </a:xfrm>
        </p:grpSpPr>
        <p:sp>
          <p:nvSpPr>
            <p:cNvPr id="5" name="角丸四角形 4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582365" y="1817885"/>
            <a:ext cx="4545505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82364" y="6907531"/>
            <a:ext cx="4545505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82366" y="2591088"/>
            <a:ext cx="4545505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1798874" y="4278776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158915" y="4166263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ホームベース 18"/>
          <p:cNvSpPr/>
          <p:nvPr userDrawn="1"/>
        </p:nvSpPr>
        <p:spPr>
          <a:xfrm>
            <a:off x="1798874" y="497323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2158915" y="4860725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ホームベース 20"/>
          <p:cNvSpPr/>
          <p:nvPr userDrawn="1"/>
        </p:nvSpPr>
        <p:spPr>
          <a:xfrm>
            <a:off x="1798874" y="5649061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158915" y="5536548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ホームベース 22"/>
          <p:cNvSpPr/>
          <p:nvPr userDrawn="1"/>
        </p:nvSpPr>
        <p:spPr>
          <a:xfrm>
            <a:off x="1798874" y="632650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2158915" y="6213990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6869660" y="1830319"/>
            <a:ext cx="4545506" cy="5621309"/>
            <a:chOff x="1582365" y="2308464"/>
            <a:chExt cx="4545506" cy="5621309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869660" y="1821922"/>
            <a:ext cx="4545505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869659" y="6911568"/>
            <a:ext cx="4545505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6869661" y="2595125"/>
            <a:ext cx="4545505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32" name="ホームベース 31"/>
          <p:cNvSpPr/>
          <p:nvPr userDrawn="1"/>
        </p:nvSpPr>
        <p:spPr>
          <a:xfrm>
            <a:off x="7086169" y="428281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7446210" y="4170300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7086169" y="49772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7446210" y="4864762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ホームベース 35"/>
          <p:cNvSpPr/>
          <p:nvPr userDrawn="1"/>
        </p:nvSpPr>
        <p:spPr>
          <a:xfrm>
            <a:off x="7086169" y="565309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446210" y="5540585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ホームベース 37"/>
          <p:cNvSpPr/>
          <p:nvPr userDrawn="1"/>
        </p:nvSpPr>
        <p:spPr>
          <a:xfrm>
            <a:off x="7086169" y="633054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7446210" y="6218027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>
            <a:off x="12158542" y="1812181"/>
            <a:ext cx="4545506" cy="5621309"/>
            <a:chOff x="1582365" y="2308464"/>
            <a:chExt cx="4545506" cy="5621309"/>
          </a:xfrm>
        </p:grpSpPr>
        <p:sp>
          <p:nvSpPr>
            <p:cNvPr id="41" name="角丸四角形 40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12158542" y="1803784"/>
            <a:ext cx="4545505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12158541" y="6893430"/>
            <a:ext cx="4545505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12158543" y="2576987"/>
            <a:ext cx="4545505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47" name="ホームベース 46"/>
          <p:cNvSpPr/>
          <p:nvPr userDrawn="1"/>
        </p:nvSpPr>
        <p:spPr>
          <a:xfrm>
            <a:off x="12375051" y="42646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12735092" y="4152162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9" name="ホームベース 48"/>
          <p:cNvSpPr/>
          <p:nvPr userDrawn="1"/>
        </p:nvSpPr>
        <p:spPr>
          <a:xfrm>
            <a:off x="12375051" y="4959137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12735092" y="4846624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1" name="ホームベース 50"/>
          <p:cNvSpPr/>
          <p:nvPr userDrawn="1"/>
        </p:nvSpPr>
        <p:spPr>
          <a:xfrm>
            <a:off x="12375051" y="563496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12735092" y="5522447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3" name="ホームベース 52"/>
          <p:cNvSpPr/>
          <p:nvPr userDrawn="1"/>
        </p:nvSpPr>
        <p:spPr>
          <a:xfrm>
            <a:off x="12375051" y="6312402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12735092" y="6199889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17282" y="1826282"/>
            <a:ext cx="3780420" cy="5621309"/>
            <a:chOff x="1582365" y="2308464"/>
            <a:chExt cx="4545506" cy="5621309"/>
          </a:xfrm>
        </p:grpSpPr>
        <p:sp>
          <p:nvSpPr>
            <p:cNvPr id="5" name="角丸四角形 4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817282" y="1817885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817281" y="6907531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817283" y="2591088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1042305" y="4278776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57342" y="4166263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ホームベース 18"/>
          <p:cNvSpPr/>
          <p:nvPr userDrawn="1"/>
        </p:nvSpPr>
        <p:spPr>
          <a:xfrm>
            <a:off x="1033788" y="497323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357342" y="4860725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ホームベース 20"/>
          <p:cNvSpPr/>
          <p:nvPr userDrawn="1"/>
        </p:nvSpPr>
        <p:spPr>
          <a:xfrm>
            <a:off x="1042305" y="5649061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357342" y="5536548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ホームベース 22"/>
          <p:cNvSpPr/>
          <p:nvPr userDrawn="1"/>
        </p:nvSpPr>
        <p:spPr>
          <a:xfrm>
            <a:off x="1042305" y="632650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357342" y="6213990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5101276" y="1830319"/>
            <a:ext cx="3780420" cy="5621309"/>
            <a:chOff x="1582365" y="2308464"/>
            <a:chExt cx="4545506" cy="5621309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5101276" y="1821922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5101275" y="6911568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5101277" y="2595125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32" name="ホームベース 31"/>
          <p:cNvSpPr/>
          <p:nvPr userDrawn="1"/>
        </p:nvSpPr>
        <p:spPr>
          <a:xfrm>
            <a:off x="5317782" y="428281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5641336" y="4170300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5317782" y="49772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5641336" y="4864762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ホームベース 35"/>
          <p:cNvSpPr/>
          <p:nvPr userDrawn="1"/>
        </p:nvSpPr>
        <p:spPr>
          <a:xfrm>
            <a:off x="5317782" y="565309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5641336" y="5540585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ホームベース 37"/>
          <p:cNvSpPr/>
          <p:nvPr userDrawn="1"/>
        </p:nvSpPr>
        <p:spPr>
          <a:xfrm>
            <a:off x="5317782" y="633054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5641336" y="6218027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3476491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72" name="グループ化 71"/>
          <p:cNvGrpSpPr/>
          <p:nvPr userDrawn="1"/>
        </p:nvGrpSpPr>
        <p:grpSpPr>
          <a:xfrm>
            <a:off x="9368232" y="1832544"/>
            <a:ext cx="3780420" cy="5621309"/>
            <a:chOff x="1582365" y="2308464"/>
            <a:chExt cx="4545506" cy="5621309"/>
          </a:xfrm>
        </p:grpSpPr>
        <p:sp>
          <p:nvSpPr>
            <p:cNvPr id="73" name="角丸四角形 72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9368232" y="1824147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9368231" y="6913793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9368233" y="2597350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79" name="ホームベース 78"/>
          <p:cNvSpPr/>
          <p:nvPr userDrawn="1"/>
        </p:nvSpPr>
        <p:spPr>
          <a:xfrm>
            <a:off x="9584738" y="428503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9908292" y="4172525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1" name="ホームベース 80"/>
          <p:cNvSpPr/>
          <p:nvPr userDrawn="1"/>
        </p:nvSpPr>
        <p:spPr>
          <a:xfrm>
            <a:off x="9584738" y="497950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9908292" y="4866987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3" name="ホームベース 82"/>
          <p:cNvSpPr/>
          <p:nvPr userDrawn="1"/>
        </p:nvSpPr>
        <p:spPr>
          <a:xfrm>
            <a:off x="9584738" y="565532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9908292" y="5542810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5" name="ホームベース 84"/>
          <p:cNvSpPr/>
          <p:nvPr userDrawn="1"/>
        </p:nvSpPr>
        <p:spPr>
          <a:xfrm>
            <a:off x="9584738" y="633276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9908292" y="6220252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87" name="グループ化 86"/>
          <p:cNvGrpSpPr/>
          <p:nvPr userDrawn="1"/>
        </p:nvGrpSpPr>
        <p:grpSpPr>
          <a:xfrm>
            <a:off x="13652226" y="1836581"/>
            <a:ext cx="3780420" cy="5621309"/>
            <a:chOff x="1582365" y="2308464"/>
            <a:chExt cx="4545506" cy="5621309"/>
          </a:xfrm>
        </p:grpSpPr>
        <p:sp>
          <p:nvSpPr>
            <p:cNvPr id="88" name="角丸四角形 87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正方形/長方形 88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1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13652226" y="1828184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13652225" y="6917830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13652227" y="2601387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94" name="ホームベース 93"/>
          <p:cNvSpPr/>
          <p:nvPr userDrawn="1"/>
        </p:nvSpPr>
        <p:spPr>
          <a:xfrm>
            <a:off x="13868732" y="42890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14192286" y="4176562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6" name="ホームベース 95"/>
          <p:cNvSpPr/>
          <p:nvPr userDrawn="1"/>
        </p:nvSpPr>
        <p:spPr>
          <a:xfrm>
            <a:off x="13868732" y="4983537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14192286" y="4871024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8" name="ホームベース 97"/>
          <p:cNvSpPr/>
          <p:nvPr userDrawn="1"/>
        </p:nvSpPr>
        <p:spPr>
          <a:xfrm>
            <a:off x="13868732" y="565936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4192286" y="5546847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0" name="ホームベース 99"/>
          <p:cNvSpPr/>
          <p:nvPr userDrawn="1"/>
        </p:nvSpPr>
        <p:spPr>
          <a:xfrm>
            <a:off x="13868732" y="6336802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71" hasCustomPrompt="1"/>
          </p:nvPr>
        </p:nvSpPr>
        <p:spPr>
          <a:xfrm>
            <a:off x="14192286" y="6224289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750"/>
                            </p:stCondLst>
                            <p:childTnLst>
                              <p:par>
                                <p:cTn id="15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/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8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animBg="1"/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animBg="1"/>
      <p:bldP spid="9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animBg="1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0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2668225"/>
            <a:ext cx="3780420" cy="1048493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878870" y="2668225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989720" y="2668225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13100571" y="2668225"/>
            <a:ext cx="4042080" cy="1048493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37960" y="378730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37960" y="453400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528069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011158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878870" y="378730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878870" y="453400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78870" y="528069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878870" y="6011158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989720" y="378730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989720" y="453400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989720" y="528069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989720" y="6011158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3100571" y="378730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00571" y="453400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3100571" y="528069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3100571" y="6011158"/>
            <a:ext cx="4042080" cy="660290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878871" y="2805869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9000490" y="2805869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3086627" y="2805869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7960" y="3805046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37960" y="453400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5280697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023515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878870" y="3822732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875528" y="455168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528" y="5298383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871452" y="604120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9007908" y="3822732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9004566" y="455168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9004566" y="5298383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9000490" y="604120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3100571" y="3822732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13097229" y="455168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097229" y="5298383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3093153" y="604120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1890577"/>
            <a:ext cx="3780420" cy="1048493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878870" y="1890577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989720" y="1890577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13100571" y="1890577"/>
            <a:ext cx="4042080" cy="1048493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37960" y="3009661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37960" y="3756355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743133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878870" y="3009661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878870" y="3756355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7887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87887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87887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87887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989720" y="3009661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989720" y="3756355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98972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898972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98972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98972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3100571" y="3009661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00571" y="3756355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3100571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3100571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100571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3100571" y="6743133"/>
            <a:ext cx="4042080" cy="660290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878871" y="2028221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9000490" y="2028221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3086627" y="2028221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7960" y="302739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37960" y="3756355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4503049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037960" y="524974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037960" y="601414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755490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878870" y="304508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875528" y="377404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528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878870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883808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871452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9007908" y="304508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9004566" y="377404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9004566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9007908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9012846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9000490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3100571" y="304508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13097229" y="377404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097229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13100571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13105509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3093153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7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18481" y="3748345"/>
            <a:ext cx="5850650" cy="5850650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 smtClean="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3553761" y="4783525"/>
            <a:ext cx="2070165" cy="207016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1753496" y="6808685"/>
            <a:ext cx="5580620" cy="1189757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4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 animBg="1">
        <p:tmplLst>
          <p:tmpl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1890577"/>
            <a:ext cx="3780420" cy="1048493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912736" y="1890577"/>
            <a:ext cx="3029416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018081" y="1890577"/>
            <a:ext cx="3029416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14259561" y="1890577"/>
            <a:ext cx="2883089" cy="1048493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37960" y="3009661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37960" y="3756355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743133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912736" y="3009661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912736" y="3756355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912736" y="4503049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912736" y="524974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912736" y="5996437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912736" y="674313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018081" y="3009661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018081" y="3756355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018081" y="4503049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8018081" y="524974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018081" y="5996437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018081" y="674313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4259561" y="3009661"/>
            <a:ext cx="2883089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259561" y="3756355"/>
            <a:ext cx="2883089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4259561" y="4503049"/>
            <a:ext cx="2883089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4259561" y="5249743"/>
            <a:ext cx="2883089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4259561" y="5996437"/>
            <a:ext cx="2883089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4259561" y="6743133"/>
            <a:ext cx="2883089" cy="660290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912737" y="2028221"/>
            <a:ext cx="3029416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8028851" y="2028221"/>
            <a:ext cx="3029416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45617" y="2028221"/>
            <a:ext cx="288308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7960" y="302739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37960" y="3756355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4503049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037960" y="524974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037960" y="601414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755490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912736" y="304508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09394" y="3774041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909394" y="4520735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912736" y="5267429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917674" y="603183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905318" y="6773176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8036269" y="304508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8032927" y="3774041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8032927" y="4520735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8036269" y="5267429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8041207" y="603183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8028851" y="6773176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4259561" y="3045084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14256219" y="3774041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4256219" y="4520735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14259561" y="5267429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14264499" y="6031834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4252143" y="6773176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6" name="正方形/長方形 75"/>
          <p:cNvSpPr/>
          <p:nvPr userDrawn="1"/>
        </p:nvSpPr>
        <p:spPr>
          <a:xfrm>
            <a:off x="11131224" y="1890577"/>
            <a:ext cx="3029416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1131224" y="3009661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11131224" y="3756355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11131224" y="4503049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1131224" y="524974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1131224" y="5996437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 userDrawn="1"/>
        </p:nvSpPr>
        <p:spPr>
          <a:xfrm>
            <a:off x="11131224" y="674313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11141994" y="2028221"/>
            <a:ext cx="3029416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11149412" y="304508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5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11146070" y="3774041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6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11146070" y="4520735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7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11149412" y="5267429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8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11154350" y="603183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9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1141994" y="6773176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1890577"/>
            <a:ext cx="3780420" cy="2520000"/>
          </a:xfrm>
          <a:prstGeom prst="round1Rect">
            <a:avLst>
              <a:gd name="adj" fmla="val 6860"/>
            </a:avLst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743133"/>
            <a:ext cx="3777078" cy="660290"/>
          </a:xfrm>
          <a:prstGeom prst="round1Rect">
            <a:avLst>
              <a:gd name="adj" fmla="val 29767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7887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87887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87887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87887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98972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898972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98972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98972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3100571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3100571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100571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3100571" y="6743133"/>
            <a:ext cx="4042080" cy="660290"/>
          </a:xfrm>
          <a:prstGeom prst="round1Rect">
            <a:avLst>
              <a:gd name="adj" fmla="val 27896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4503049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037960" y="524974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037960" y="601414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755490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528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878870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883808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871452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9004566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9007908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9012846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9000490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097229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13100571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13105509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3093153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64" hasCustomPrompt="1"/>
          </p:nvPr>
        </p:nvSpPr>
        <p:spPr>
          <a:xfrm>
            <a:off x="4878870" y="1890713"/>
            <a:ext cx="4042080" cy="251936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6" name="図プレースホルダー 15"/>
          <p:cNvSpPr>
            <a:spLocks noGrp="1"/>
          </p:cNvSpPr>
          <p:nvPr>
            <p:ph type="pic" sz="quarter" idx="65" hasCustomPrompt="1"/>
          </p:nvPr>
        </p:nvSpPr>
        <p:spPr>
          <a:xfrm>
            <a:off x="8989720" y="1890577"/>
            <a:ext cx="4042080" cy="2519362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7" name="図プレースホルダー 15"/>
          <p:cNvSpPr>
            <a:spLocks noGrp="1"/>
          </p:cNvSpPr>
          <p:nvPr>
            <p:ph type="pic" sz="quarter" idx="66" hasCustomPrompt="1"/>
          </p:nvPr>
        </p:nvSpPr>
        <p:spPr>
          <a:xfrm>
            <a:off x="13100571" y="1891215"/>
            <a:ext cx="4042080" cy="2519362"/>
          </a:xfrm>
          <a:prstGeom prst="round1Rect">
            <a:avLst>
              <a:gd name="adj" fmla="val 9800"/>
            </a:avLst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4878870" y="3785710"/>
            <a:ext cx="4042080" cy="624867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9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8989720" y="3785710"/>
            <a:ext cx="4042080" cy="624867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0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13100571" y="3785710"/>
            <a:ext cx="4042080" cy="624867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556942" y="3474651"/>
            <a:ext cx="2783592" cy="567626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71" hasCustomPrompt="1"/>
          </p:nvPr>
        </p:nvSpPr>
        <p:spPr>
          <a:xfrm>
            <a:off x="1696014" y="2718146"/>
            <a:ext cx="2711628" cy="53466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pic>
        <p:nvPicPr>
          <p:cNvPr id="44" name="図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92" y="2705099"/>
            <a:ext cx="585177" cy="585177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010" y="3848432"/>
            <a:ext cx="585177" cy="58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5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750"/>
                            </p:stCondLst>
                            <p:childTnLst>
                              <p:par>
                                <p:cTn id="140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76" grpId="0"/>
      <p:bldP spid="77" grpId="0"/>
      <p:bldP spid="7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4198282" y="6213600"/>
            <a:ext cx="1188926" cy="11889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3530104" y="1966361"/>
            <a:ext cx="1037296" cy="10372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3060880" y="1810202"/>
            <a:ext cx="902281" cy="902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5109198" y="5722650"/>
            <a:ext cx="1025291" cy="10252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 userDrawn="1"/>
        </p:nvSpPr>
        <p:spPr>
          <a:xfrm>
            <a:off x="495076" y="6032126"/>
            <a:ext cx="1482480" cy="14824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4712150" y="2938255"/>
            <a:ext cx="3297041" cy="32970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0808391" y="1666041"/>
            <a:ext cx="3375375" cy="33753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11123426" y="3929158"/>
            <a:ext cx="4004652" cy="40046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161915" y="2038155"/>
            <a:ext cx="3130641" cy="31306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1222326" y="4018375"/>
            <a:ext cx="3533742" cy="35337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3293349" y="1588105"/>
            <a:ext cx="4004652" cy="40046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6662184" y="2803240"/>
            <a:ext cx="4904752" cy="4904752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649" y="7843800"/>
            <a:ext cx="13298280" cy="171019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280296" y="4308267"/>
            <a:ext cx="3724232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7117980" y="5098495"/>
            <a:ext cx="4005445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1600776" y="4918475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438461" y="5708703"/>
            <a:ext cx="34203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747800" y="2530382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3585485" y="3320610"/>
            <a:ext cx="34203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99075" y="5326819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12313" y="3085967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0905956" y="2930720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4770548" y="4200173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7343006" y="1750498"/>
            <a:ext cx="902281" cy="902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6364" y="6007589"/>
            <a:ext cx="1188926" cy="11889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8" grpId="0" animBg="1"/>
      <p:bldP spid="25" grpId="0" animBg="1"/>
      <p:bldP spid="29" grpId="0" animBg="1"/>
      <p:bldP spid="11" grpId="0" animBg="1"/>
      <p:bldP spid="10" grpId="0" animBg="1"/>
      <p:bldP spid="9" grpId="0" animBg="1"/>
      <p:bldP spid="8" grpId="0" animBg="1"/>
      <p:bldP spid="7" grpId="0" animBg="1"/>
      <p:bldP spid="5" grpId="0" animBg="1"/>
      <p:bldP spid="6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30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66" y="2537877"/>
            <a:ext cx="1770720" cy="511969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31" y="2440526"/>
            <a:ext cx="1462282" cy="5217046"/>
          </a:xfrm>
          <a:prstGeom prst="rect">
            <a:avLst/>
          </a:prstGeom>
          <a:effectLst>
            <a:outerShdw blurRad="76200" dist="889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7" name="グループ化 6"/>
          <p:cNvGrpSpPr/>
          <p:nvPr userDrawn="1"/>
        </p:nvGrpSpPr>
        <p:grpSpPr>
          <a:xfrm>
            <a:off x="1267331" y="1869009"/>
            <a:ext cx="4793032" cy="1935215"/>
            <a:chOff x="792895" y="118306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正方形/長方形 7"/>
            <p:cNvSpPr/>
            <p:nvPr userDrawn="1"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二等辺三角形 8"/>
            <p:cNvSpPr/>
            <p:nvPr userDrawn="1"/>
          </p:nvSpPr>
          <p:spPr>
            <a:xfrm rot="5400000">
              <a:off x="5124176" y="2488148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 userDrawn="1"/>
        </p:nvGrpSpPr>
        <p:grpSpPr>
          <a:xfrm>
            <a:off x="1267331" y="4929349"/>
            <a:ext cx="4793032" cy="1935215"/>
            <a:chOff x="792895" y="424340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正方形/長方形 10"/>
            <p:cNvSpPr/>
            <p:nvPr userDrawn="1"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二等辺三角形 11"/>
            <p:cNvSpPr/>
            <p:nvPr userDrawn="1"/>
          </p:nvSpPr>
          <p:spPr>
            <a:xfrm rot="5400000">
              <a:off x="5124176" y="4459564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 rot="10800000">
            <a:off x="11978521" y="4929349"/>
            <a:ext cx="4793032" cy="1935215"/>
            <a:chOff x="792895" y="118306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 userDrawn="1"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5400000">
              <a:off x="5124176" y="2488148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 userDrawn="1"/>
        </p:nvGrpSpPr>
        <p:grpSpPr>
          <a:xfrm rot="10800000">
            <a:off x="11980312" y="1868654"/>
            <a:ext cx="4793032" cy="1935215"/>
            <a:chOff x="792895" y="424340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正方形/長方形 16"/>
            <p:cNvSpPr/>
            <p:nvPr userDrawn="1"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二等辺三角形 17"/>
            <p:cNvSpPr/>
            <p:nvPr userDrawn="1"/>
          </p:nvSpPr>
          <p:spPr>
            <a:xfrm rot="5400000">
              <a:off x="5124176" y="4459564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361568" y="1996094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361568" y="5084048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2338561" y="2003668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392020" y="5084048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649" y="7843800"/>
            <a:ext cx="132982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0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 userDrawn="1"/>
        </p:nvSpPr>
        <p:spPr>
          <a:xfrm>
            <a:off x="5992856" y="2443200"/>
            <a:ext cx="6300700" cy="63007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>
            <a:spLocks noChangeAspect="1"/>
          </p:cNvSpPr>
          <p:nvPr userDrawn="1"/>
        </p:nvSpPr>
        <p:spPr>
          <a:xfrm>
            <a:off x="5992856" y="2443200"/>
            <a:ext cx="6300700" cy="63007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円/楕円 9"/>
          <p:cNvSpPr>
            <a:spLocks noChangeAspect="1"/>
          </p:cNvSpPr>
          <p:nvPr userDrawn="1"/>
        </p:nvSpPr>
        <p:spPr>
          <a:xfrm>
            <a:off x="6399353" y="3256194"/>
            <a:ext cx="5487706" cy="548770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>
            <a:spLocks noChangeAspect="1"/>
          </p:cNvSpPr>
          <p:nvPr userDrawn="1"/>
        </p:nvSpPr>
        <p:spPr>
          <a:xfrm>
            <a:off x="6805850" y="4069187"/>
            <a:ext cx="4674713" cy="4674713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>
            <a:spLocks noChangeAspect="1"/>
          </p:cNvSpPr>
          <p:nvPr userDrawn="1"/>
        </p:nvSpPr>
        <p:spPr>
          <a:xfrm>
            <a:off x="7212347" y="4882181"/>
            <a:ext cx="3861719" cy="38617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618843" y="5695174"/>
            <a:ext cx="3048726" cy="30487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8025340" y="6508168"/>
            <a:ext cx="2235732" cy="22357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013777" y="7337131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013777" y="5821478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013777" y="5008485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013777" y="4141776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13777" y="3331686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013777" y="2521596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10268332" y="2836631"/>
            <a:ext cx="2617548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 userDrawn="1"/>
        </p:nvCxnSpPr>
        <p:spPr>
          <a:xfrm flipH="1">
            <a:off x="5490542" y="3691726"/>
            <a:ext cx="2527539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 flipH="1">
            <a:off x="10358341" y="4501816"/>
            <a:ext cx="252753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 flipH="1">
            <a:off x="5497801" y="5356911"/>
            <a:ext cx="2527539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 userDrawn="1"/>
        </p:nvCxnSpPr>
        <p:spPr>
          <a:xfrm flipH="1">
            <a:off x="10216069" y="6167001"/>
            <a:ext cx="2669811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 userDrawn="1"/>
        </p:nvCxnSpPr>
        <p:spPr>
          <a:xfrm flipH="1">
            <a:off x="5497801" y="6977091"/>
            <a:ext cx="2925325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3013636" y="3017852"/>
            <a:ext cx="4860540" cy="8989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3013636" y="2476591"/>
            <a:ext cx="4860540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3013636" y="4683037"/>
            <a:ext cx="4860540" cy="8989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3013636" y="4141776"/>
            <a:ext cx="4860540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3013636" y="6348221"/>
            <a:ext cx="4860540" cy="8989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3013636" y="5806960"/>
            <a:ext cx="4860540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637261" y="3885412"/>
            <a:ext cx="4860540" cy="89890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37261" y="3344151"/>
            <a:ext cx="4860540" cy="645023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37261" y="5550597"/>
            <a:ext cx="4860540" cy="89890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37261" y="5009336"/>
            <a:ext cx="4860540" cy="645023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37261" y="7215781"/>
            <a:ext cx="4860540" cy="89890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6674520"/>
            <a:ext cx="4860540" cy="645023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  <p:bldP spid="9" grpId="0" animBg="1"/>
      <p:bldP spid="8" grpId="0" animBg="1"/>
      <p:bldP spid="7" grpId="0" animBg="1"/>
      <p:bldP spid="6" grpId="0" animBg="1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/>
      <p:bldP spid="34" grpId="0"/>
      <p:bldP spid="35" grpId="0"/>
      <p:bldP spid="36" grpId="0"/>
      <p:bldP spid="37" grpId="0"/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7291" y="1966589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642706" y="1678115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822726" y="1678115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07291" y="3530513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642706" y="3242039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822726" y="3242039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07291" y="5094437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642706" y="4805963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822726" y="4805963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07291" y="6658361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642706" y="6369887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822726" y="6369887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907291" y="8222284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642706" y="7933810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822726" y="7933810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649" y="7843800"/>
            <a:ext cx="132982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493649" y="7167104"/>
            <a:ext cx="13298280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8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98488" y="7798795"/>
            <a:ext cx="7762453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98488" y="7167104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491699" y="7790558"/>
            <a:ext cx="7762453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491699" y="7158867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0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2 Column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491699" y="6540276"/>
            <a:ext cx="7762453" cy="206860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491699" y="5908586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491699" y="3209905"/>
            <a:ext cx="7762453" cy="206860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491699" y="2578215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4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6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8286413" cy="51435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7271" y="1228065"/>
            <a:ext cx="16831870" cy="245923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7272" y="3405437"/>
            <a:ext cx="16831870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18286413" cy="51435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834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62286" y="2758235"/>
            <a:ext cx="16741860" cy="1664619"/>
          </a:xfrm>
          <a:prstGeom prst="rect">
            <a:avLst/>
          </a:prstGeom>
        </p:spPr>
        <p:txBody>
          <a:bodyPr anchor="b"/>
          <a:lstStyle>
            <a:lvl1pPr algn="ctr">
              <a:defRPr sz="9600"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14314" y="4288405"/>
            <a:ext cx="16057784" cy="900100"/>
          </a:xfrm>
        </p:spPr>
        <p:txBody>
          <a:bodyPr anchor="t">
            <a:noAutofit/>
          </a:bodyPr>
          <a:lstStyle>
            <a:lvl1pPr algn="ctr">
              <a:defRPr sz="4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04424" y="6133610"/>
            <a:ext cx="14077564" cy="24752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2623107" y="5638555"/>
            <a:ext cx="1304019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1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72276" y="2173170"/>
            <a:ext cx="5809079" cy="5809583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963207" y="2364118"/>
            <a:ext cx="5427217" cy="542768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117981" y="1768125"/>
            <a:ext cx="10351150" cy="1191125"/>
          </a:xfrm>
          <a:prstGeom prst="rect">
            <a:avLst/>
          </a:prstGeom>
        </p:spPr>
        <p:txBody>
          <a:bodyPr anchor="b"/>
          <a:lstStyle>
            <a:lvl1pPr algn="l">
              <a:defRPr sz="5400" spc="1500" baseline="0"/>
            </a:lvl1pPr>
          </a:lstStyle>
          <a:p>
            <a:r>
              <a:rPr lang="en-US" altLang="ja-JP" dirty="0" smtClean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072976" y="2983261"/>
            <a:ext cx="10351150" cy="256528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3676815" cy="10287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72276" y="2173170"/>
            <a:ext cx="5809079" cy="5809583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963207" y="2364118"/>
            <a:ext cx="5427217" cy="542768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117981" y="1543100"/>
            <a:ext cx="10351150" cy="1169564"/>
          </a:xfrm>
          <a:prstGeom prst="rect">
            <a:avLst/>
          </a:prstGeom>
        </p:spPr>
        <p:txBody>
          <a:bodyPr anchor="b"/>
          <a:lstStyle>
            <a:lvl1pPr algn="l">
              <a:defRPr sz="5400" spc="1500" baseline="0"/>
            </a:lvl1pPr>
          </a:lstStyle>
          <a:p>
            <a:r>
              <a:rPr lang="en-US" altLang="ja-JP" dirty="0" smtClean="0"/>
              <a:t>NAME HERE</a:t>
            </a:r>
            <a:endParaRPr kumimoji="1" lang="ja-JP" altLang="en-US" dirty="0"/>
          </a:p>
        </p:txBody>
      </p:sp>
      <p:sp>
        <p:nvSpPr>
          <p:cNvPr id="2" name="ホームベース 1"/>
          <p:cNvSpPr/>
          <p:nvPr userDrawn="1"/>
        </p:nvSpPr>
        <p:spPr>
          <a:xfrm>
            <a:off x="7133339" y="308933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13036" y="3472680"/>
            <a:ext cx="954106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613036" y="2893250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7133339" y="479952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613036" y="5182870"/>
            <a:ext cx="954106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7613036" y="4603440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555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/>
      <p:bldP spid="7" grpId="0"/>
      <p:bldP spid="2" grpId="0" animBg="1"/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17065166" y="9251885"/>
            <a:ext cx="405045" cy="1035115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0" y="8204135"/>
            <a:ext cx="18286413" cy="20955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72276" y="1271022"/>
            <a:ext cx="5809079" cy="5809583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963207" y="1461970"/>
            <a:ext cx="5427217" cy="542768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117981" y="901252"/>
            <a:ext cx="10351150" cy="1814061"/>
          </a:xfrm>
          <a:prstGeom prst="rect">
            <a:avLst/>
          </a:prstGeom>
        </p:spPr>
        <p:txBody>
          <a:bodyPr anchor="b"/>
          <a:lstStyle>
            <a:lvl1pPr algn="l">
              <a:defRPr sz="9600" spc="600" baseline="0"/>
            </a:lvl1pPr>
          </a:lstStyle>
          <a:p>
            <a:r>
              <a:rPr lang="en-US" altLang="ja-JP" dirty="0" smtClean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123775" y="2387210"/>
            <a:ext cx="10345355" cy="99054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44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085676" y="5714552"/>
            <a:ext cx="10351150" cy="176574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" name="円/楕円 1"/>
          <p:cNvSpPr/>
          <p:nvPr userDrawn="1"/>
        </p:nvSpPr>
        <p:spPr>
          <a:xfrm>
            <a:off x="7150098" y="3515412"/>
            <a:ext cx="1966913" cy="196691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639298" y="3515411"/>
            <a:ext cx="1966913" cy="19669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2128498" y="3515411"/>
            <a:ext cx="1966913" cy="196691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276176" y="3996482"/>
            <a:ext cx="1726537" cy="99054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248685" y="4003597"/>
            <a:ext cx="1726537" cy="99054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759485" y="3998013"/>
            <a:ext cx="1726537" cy="99054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3286147" y="8711104"/>
            <a:ext cx="836737" cy="8367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120247" y="8622205"/>
            <a:ext cx="3169454" cy="1054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7656617" y="8711104"/>
            <a:ext cx="836737" cy="8367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8490717" y="8634905"/>
            <a:ext cx="3169454" cy="1054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12025417" y="8711104"/>
            <a:ext cx="836737" cy="8367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859517" y="8622205"/>
            <a:ext cx="3169454" cy="1054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4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6" grpId="0"/>
      <p:bldP spid="7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i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862286" y="5593550"/>
            <a:ext cx="16606845" cy="1011105"/>
          </a:xfrm>
          <a:prstGeom prst="rect">
            <a:avLst/>
          </a:prstGeom>
        </p:spPr>
        <p:txBody>
          <a:bodyPr anchor="b"/>
          <a:lstStyle>
            <a:lvl1pPr algn="ctr">
              <a:defRPr sz="5400" spc="1500" baseline="0"/>
            </a:lvl1pPr>
          </a:lstStyle>
          <a:p>
            <a:r>
              <a:rPr lang="en-US" altLang="ja-JP" dirty="0" smtClean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623106" y="7573772"/>
            <a:ext cx="13040199" cy="1530168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6802946" y="777992"/>
            <a:ext cx="4631885" cy="4632286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7005046" y="980110"/>
            <a:ext cx="4227685" cy="422805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94582" y="6493650"/>
            <a:ext cx="13097249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2623107" y="7393750"/>
            <a:ext cx="1304019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4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/>
      <p:bldP spid="1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547252" y="3343301"/>
            <a:ext cx="7470830" cy="3555394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9000"/>
              </a:lnSpc>
              <a:defRPr sz="9600" spc="6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8245165" y="3163280"/>
            <a:ext cx="90010" cy="3555395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513136" y="3320797"/>
            <a:ext cx="8505945" cy="32403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6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2443200"/>
            <a:ext cx="16057784" cy="1763774"/>
          </a:xfrm>
        </p:spPr>
        <p:txBody>
          <a:bodyPr anchor="b">
            <a:noAutofit/>
          </a:bodyPr>
          <a:lstStyle>
            <a:lvl1pPr algn="ctr"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4423420"/>
            <a:ext cx="16057784" cy="324036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円/楕円 16"/>
          <p:cNvSpPr/>
          <p:nvPr userDrawn="1"/>
        </p:nvSpPr>
        <p:spPr>
          <a:xfrm>
            <a:off x="939800" y="1788632"/>
            <a:ext cx="6572725" cy="6572725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939273" y="2788105"/>
            <a:ext cx="4573781" cy="457378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108091" y="2983260"/>
            <a:ext cx="9451050" cy="436548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1132316" y="3838355"/>
            <a:ext cx="6480720" cy="2655295"/>
          </a:xfrm>
          <a:prstGeom prst="rect">
            <a:avLst/>
          </a:prstGeom>
        </p:spPr>
        <p:txBody>
          <a:bodyPr anchor="ctr"/>
          <a:lstStyle>
            <a:lvl1pPr algn="ctr">
              <a:defRPr sz="6600" spc="1500" baseline="0"/>
            </a:lvl1pPr>
          </a:lstStyle>
          <a:p>
            <a:r>
              <a:rPr lang="en-US" altLang="ja-JP" dirty="0" smtClean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080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 flipV="1">
            <a:off x="2393174" y="1835920"/>
            <a:ext cx="12735697" cy="721689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1904">
            <a:off x="-1694619" y="10183702"/>
            <a:ext cx="1434756" cy="1434756"/>
          </a:xfrm>
          <a:prstGeom prst="rect">
            <a:avLst/>
          </a:prstGeom>
        </p:spPr>
      </p:pic>
      <p:sp>
        <p:nvSpPr>
          <p:cNvPr id="13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648151" y="5638555"/>
            <a:ext cx="8682531" cy="180877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648151" y="7483760"/>
            <a:ext cx="8682531" cy="157517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2483247" y="6718675"/>
            <a:ext cx="3914654" cy="585065"/>
            <a:chOff x="4732716" y="5998594"/>
            <a:chExt cx="2970330" cy="443931"/>
          </a:xfrm>
        </p:grpSpPr>
        <p:sp>
          <p:nvSpPr>
            <p:cNvPr id="18" name="直角三角形 17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572476" y="6690241"/>
            <a:ext cx="281710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6173657" y="4631875"/>
            <a:ext cx="3914654" cy="585065"/>
            <a:chOff x="4732716" y="5998594"/>
            <a:chExt cx="2970330" cy="443931"/>
          </a:xfrm>
        </p:grpSpPr>
        <p:sp>
          <p:nvSpPr>
            <p:cNvPr id="23" name="直角三角形 22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62886" y="4603441"/>
            <a:ext cx="281710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9999082" y="2471634"/>
            <a:ext cx="3914654" cy="585065"/>
            <a:chOff x="4732716" y="5998594"/>
            <a:chExt cx="2970330" cy="443931"/>
          </a:xfrm>
        </p:grpSpPr>
        <p:sp>
          <p:nvSpPr>
            <p:cNvPr id="27" name="直角三角形 26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088311" y="2443200"/>
            <a:ext cx="281710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402345" y="5503951"/>
            <a:ext cx="5138397" cy="848975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5174939" y="3436958"/>
            <a:ext cx="5138397" cy="848975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64" y="1273070"/>
            <a:ext cx="5138397" cy="848975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67231" y="6133610"/>
            <a:ext cx="6120679" cy="58506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4147651" y="4063381"/>
            <a:ext cx="6120679" cy="58506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973076" y="1903140"/>
            <a:ext cx="6120679" cy="58506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8603146" y="7393750"/>
            <a:ext cx="9683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5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231 -0.927 L 0.09315 -0.0872 " pathEditMode="fixed" rAng="0" ptsTypes="AA">
                                      <p:cBhvr>
                                        <p:cTn id="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58" y="4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4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円/楕円 25"/>
          <p:cNvSpPr/>
          <p:nvPr userDrawn="1"/>
        </p:nvSpPr>
        <p:spPr>
          <a:xfrm>
            <a:off x="939800" y="1788632"/>
            <a:ext cx="6572725" cy="6572725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939273" y="2788105"/>
            <a:ext cx="4573781" cy="457378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088310" y="1543100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9953295" y="1453090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748051" y="1858135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088310" y="3478315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>
            <a:off x="9953295" y="3388305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プレースホルダー 11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748051" y="3793350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0088310" y="5413530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9953295" y="5323520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748051" y="5728565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088310" y="7393466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>
            <a:off x="9953295" y="7303456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748051" y="7708501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1132316" y="3838355"/>
            <a:ext cx="6480720" cy="2655295"/>
          </a:xfrm>
          <a:prstGeom prst="rect">
            <a:avLst/>
          </a:prstGeom>
        </p:spPr>
        <p:txBody>
          <a:bodyPr anchor="ctr"/>
          <a:lstStyle>
            <a:lvl1pPr algn="ctr">
              <a:defRPr sz="6600" spc="1500" baseline="0"/>
            </a:lvl1pPr>
          </a:lstStyle>
          <a:p>
            <a:r>
              <a:rPr lang="en-US" altLang="ja-JP" dirty="0" smtClean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68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7" grpId="0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718300"/>
            <a:ext cx="18286413" cy="990600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defRPr sz="40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2" hasCustomPrompt="1"/>
          </p:nvPr>
        </p:nvSpPr>
        <p:spPr>
          <a:xfrm>
            <a:off x="-794" y="7708784"/>
            <a:ext cx="18286413" cy="2578215"/>
          </a:xfrm>
          <a:solidFill>
            <a:schemeClr val="tx2">
              <a:alpha val="69000"/>
            </a:scheme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4919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uiExpand="1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uiExpand="1" build="allAtOnce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0500547" cy="10287000"/>
          </a:xfrm>
          <a:custGeom>
            <a:avLst/>
            <a:gdLst/>
            <a:ahLst/>
            <a:cxnLst/>
            <a:rect l="l" t="t" r="r" b="b"/>
            <a:pathLst>
              <a:path w="10500547" h="10287000">
                <a:moveTo>
                  <a:pt x="0" y="0"/>
                </a:moveTo>
                <a:lnTo>
                  <a:pt x="7928797" y="0"/>
                </a:lnTo>
                <a:lnTo>
                  <a:pt x="10500547" y="10287000"/>
                </a:lnTo>
                <a:lnTo>
                  <a:pt x="0" y="1028700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3" hasCustomPrompt="1"/>
          </p:nvPr>
        </p:nvSpPr>
        <p:spPr>
          <a:xfrm>
            <a:off x="8063086" y="3208285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288111" y="3208285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683264" y="3163280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863286" y="3658335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18" hasCustomPrompt="1"/>
          </p:nvPr>
        </p:nvSpPr>
        <p:spPr>
          <a:xfrm>
            <a:off x="8423126" y="4648444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648151" y="4648444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043304" y="4603439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223326" y="5098494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図プレースホルダー 14"/>
          <p:cNvSpPr>
            <a:spLocks noGrp="1"/>
          </p:cNvSpPr>
          <p:nvPr>
            <p:ph type="pic" sz="quarter" idx="23" hasCustomPrompt="1"/>
          </p:nvPr>
        </p:nvSpPr>
        <p:spPr>
          <a:xfrm>
            <a:off x="8783166" y="6088606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008191" y="6088606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0403344" y="6043601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583366" y="6538656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図プレースホルダー 14"/>
          <p:cNvSpPr>
            <a:spLocks noGrp="1"/>
          </p:cNvSpPr>
          <p:nvPr>
            <p:ph type="pic" sz="quarter" idx="27" hasCustomPrompt="1"/>
          </p:nvPr>
        </p:nvSpPr>
        <p:spPr>
          <a:xfrm>
            <a:off x="9143206" y="7528765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9368231" y="7528765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763384" y="7483760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0943406" y="7978815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783166" y="507985"/>
            <a:ext cx="8865985" cy="1178709"/>
          </a:xfrm>
        </p:spPr>
        <p:txBody>
          <a:bodyPr anchor="b">
            <a:noAutofit/>
          </a:bodyPr>
          <a:lstStyle>
            <a:lvl1pPr algn="l"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783165" y="1633110"/>
            <a:ext cx="8865985" cy="11251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/>
      <p:bldP spid="33" grpId="0"/>
      <p:bldP spid="34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9142412" y="0"/>
            <a:ext cx="1" cy="10287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9458241" y="2353190"/>
            <a:ext cx="6930769" cy="630070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763386" y="224969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718381" y="298326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16" name="円/楕円 15"/>
          <p:cNvSpPr/>
          <p:nvPr userDrawn="1"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852397" y="4603440"/>
            <a:ext cx="6930769" cy="630070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257442" y="4513430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02447" y="5246996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23" name="円/楕円 22"/>
          <p:cNvSpPr/>
          <p:nvPr userDrawn="1"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9458241" y="6673670"/>
            <a:ext cx="6930769" cy="630070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763386" y="657017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718381" y="730374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37261" y="372970"/>
            <a:ext cx="7045907" cy="135872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7261" y="1768125"/>
            <a:ext cx="7045907" cy="22502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0" y="1678115"/>
            <a:ext cx="7793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 userDrawn="1"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558141" y="8949482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558141" y="623557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3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80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558141" y="623557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9142412" y="0"/>
            <a:ext cx="1" cy="10287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9458241" y="4558435"/>
            <a:ext cx="6930769" cy="630070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763386" y="4454940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718381" y="5188506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16" name="円/楕円 15"/>
          <p:cNvSpPr/>
          <p:nvPr userDrawn="1"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852397" y="6700850"/>
            <a:ext cx="6930769" cy="630070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257442" y="6597355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02447" y="7330921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23" name="円/楕円 22"/>
          <p:cNvSpPr/>
          <p:nvPr userDrawn="1"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558141" y="8949482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 flipV="1">
            <a:off x="1852397" y="2366675"/>
            <a:ext cx="6930769" cy="630070"/>
            <a:chOff x="9458241" y="1768125"/>
            <a:chExt cx="6930769" cy="630070"/>
          </a:xfrm>
        </p:grpSpPr>
        <p:sp>
          <p:nvSpPr>
            <p:cNvPr id="36" name="平行四辺形 35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平行四辺形 36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257442" y="2263180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2302447" y="2996746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68220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558141" y="623557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  <p:cxnSp>
        <p:nvCxnSpPr>
          <p:cNvPr id="8" name="直線コネクタ 7"/>
          <p:cNvCxnSpPr>
            <a:endCxn id="33" idx="4"/>
          </p:cNvCxnSpPr>
          <p:nvPr userDrawn="1"/>
        </p:nvCxnSpPr>
        <p:spPr>
          <a:xfrm>
            <a:off x="9142412" y="0"/>
            <a:ext cx="1" cy="9689005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9458241" y="2353190"/>
            <a:ext cx="6930769" cy="630070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763386" y="224969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718381" y="298326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16" name="円/楕円 15"/>
          <p:cNvSpPr/>
          <p:nvPr userDrawn="1"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852397" y="4571920"/>
            <a:ext cx="6930769" cy="630070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257442" y="4468425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02447" y="5201991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23" name="円/楕円 22"/>
          <p:cNvSpPr/>
          <p:nvPr userDrawn="1"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9458241" y="6673670"/>
            <a:ext cx="6930769" cy="630070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763386" y="657017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718381" y="730374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33" name="円/楕円 32"/>
          <p:cNvSpPr/>
          <p:nvPr userDrawn="1"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558141" y="8949482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円/楕円 42"/>
          <p:cNvSpPr/>
          <p:nvPr userDrawn="1"/>
        </p:nvSpPr>
        <p:spPr>
          <a:xfrm>
            <a:off x="939800" y="1788632"/>
            <a:ext cx="6572725" cy="6572725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939273" y="2788105"/>
            <a:ext cx="4573781" cy="457378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アーチ 54"/>
          <p:cNvSpPr/>
          <p:nvPr userDrawn="1"/>
        </p:nvSpPr>
        <p:spPr>
          <a:xfrm rot="4322625">
            <a:off x="1095952" y="1904833"/>
            <a:ext cx="6532602" cy="6376707"/>
          </a:xfrm>
          <a:prstGeom prst="blockArc">
            <a:avLst>
              <a:gd name="adj1" fmla="val 12892196"/>
              <a:gd name="adj2" fmla="val 12320"/>
              <a:gd name="adj3" fmla="val 887"/>
            </a:avLst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1132316" y="2353190"/>
            <a:ext cx="6480720" cy="2655295"/>
          </a:xfrm>
          <a:prstGeom prst="rect">
            <a:avLst/>
          </a:prstGeom>
        </p:spPr>
        <p:txBody>
          <a:bodyPr anchor="b"/>
          <a:lstStyle>
            <a:lvl1pPr algn="ctr">
              <a:defRPr sz="5400" spc="1500" baseline="0"/>
            </a:lvl1pPr>
          </a:lstStyle>
          <a:p>
            <a:r>
              <a:rPr lang="en-US" altLang="ja-JP" dirty="0" smtClean="0"/>
              <a:t>WORD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7343006" y="496348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731566" y="298326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5137761" y="1835632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6731566" y="6830097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137761" y="8001317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12" idx="6"/>
          </p:cNvCxnSpPr>
          <p:nvPr userDrawn="1"/>
        </p:nvCxnSpPr>
        <p:spPr>
          <a:xfrm>
            <a:off x="5497801" y="2015652"/>
            <a:ext cx="387043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1" idx="6"/>
          </p:cNvCxnSpPr>
          <p:nvPr userDrawn="1"/>
        </p:nvCxnSpPr>
        <p:spPr>
          <a:xfrm>
            <a:off x="7091606" y="3163280"/>
            <a:ext cx="250165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0" idx="6"/>
          </p:cNvCxnSpPr>
          <p:nvPr userDrawn="1"/>
        </p:nvCxnSpPr>
        <p:spPr>
          <a:xfrm>
            <a:off x="7703046" y="5143500"/>
            <a:ext cx="181022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3" idx="6"/>
          </p:cNvCxnSpPr>
          <p:nvPr userDrawn="1"/>
        </p:nvCxnSpPr>
        <p:spPr>
          <a:xfrm>
            <a:off x="7091606" y="7010117"/>
            <a:ext cx="242166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>
            <a:off x="5317781" y="8181337"/>
            <a:ext cx="419549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/楕円 1"/>
          <p:cNvSpPr/>
          <p:nvPr userDrawn="1"/>
        </p:nvSpPr>
        <p:spPr>
          <a:xfrm>
            <a:off x="9142413" y="451343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9142413" y="118306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9142413" y="2848245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142413" y="784380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9142413" y="6178615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9464426" y="1505073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464426" y="3163280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464426" y="4790437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9464426" y="6500628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9464426" y="8165813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538361" y="106548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538361" y="1785565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0538361" y="2730671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0538361" y="3450751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0538361" y="4395021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0538361" y="5115101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0538361" y="6072562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0538361" y="6792642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2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10538361" y="7717456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10538361" y="8437536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1357342" y="5166756"/>
            <a:ext cx="5734264" cy="16869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76956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8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5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15" grpId="0" animBg="1"/>
      <p:bldP spid="16" grpId="0" animBg="1"/>
      <p:bldP spid="17" grpId="0" animBg="1"/>
      <p:bldP spid="18" grpId="0" animBg="1"/>
      <p:bldP spid="33" grpId="0"/>
      <p:bldP spid="34" grpId="0"/>
      <p:bldP spid="35" grpId="0"/>
      <p:bldP spid="36" grpId="0"/>
      <p:bldP spid="37" grpId="0"/>
      <p:bldP spid="3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 rot="151728">
            <a:off x="10521331" y="3403659"/>
            <a:ext cx="807522" cy="2889715"/>
          </a:xfrm>
          <a:custGeom>
            <a:avLst/>
            <a:gdLst/>
            <a:ahLst/>
            <a:cxnLst/>
            <a:rect l="l" t="t" r="r" b="b"/>
            <a:pathLst>
              <a:path w="807522" h="2889715">
                <a:moveTo>
                  <a:pt x="0" y="0"/>
                </a:moveTo>
                <a:lnTo>
                  <a:pt x="716529" y="829386"/>
                </a:lnTo>
                <a:lnTo>
                  <a:pt x="807522" y="2889715"/>
                </a:lnTo>
                <a:lnTo>
                  <a:pt x="0" y="195643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57370">
            <a:off x="5185260" y="5869919"/>
            <a:ext cx="735604" cy="2693452"/>
          </a:xfrm>
          <a:custGeom>
            <a:avLst/>
            <a:gdLst/>
            <a:ahLst/>
            <a:cxnLst/>
            <a:rect l="l" t="t" r="r" b="b"/>
            <a:pathLst>
              <a:path w="735604" h="2693452">
                <a:moveTo>
                  <a:pt x="1" y="0"/>
                </a:moveTo>
                <a:lnTo>
                  <a:pt x="581518" y="639162"/>
                </a:lnTo>
                <a:lnTo>
                  <a:pt x="735604" y="2693452"/>
                </a:lnTo>
                <a:lnTo>
                  <a:pt x="0" y="188493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上矢印 4"/>
          <p:cNvSpPr/>
          <p:nvPr userDrawn="1"/>
        </p:nvSpPr>
        <p:spPr>
          <a:xfrm rot="3102645">
            <a:off x="12136692" y="687137"/>
            <a:ext cx="2477967" cy="6357058"/>
          </a:xfrm>
          <a:prstGeom prst="upArrow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二等辺三角形 5"/>
          <p:cNvSpPr/>
          <p:nvPr userDrawn="1"/>
        </p:nvSpPr>
        <p:spPr>
          <a:xfrm rot="13925698">
            <a:off x="3105362" y="5193539"/>
            <a:ext cx="874064" cy="5122276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19289162">
            <a:off x="4713645" y="5437249"/>
            <a:ext cx="6968744" cy="10930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4257656" y="6155100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7370114" y="6322204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20" name="円/楕円 19"/>
          <p:cNvSpPr/>
          <p:nvPr userDrawn="1"/>
        </p:nvSpPr>
        <p:spPr>
          <a:xfrm>
            <a:off x="9555832" y="3685458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13375675" y="3608273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65695" y="4552800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65695" y="4011540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333116" y="7110311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333116" y="6569051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648151" y="1634310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648151" y="1093050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3517145" y="5144700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3517145" y="4603440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35" name="直線コネクタ 34"/>
          <p:cNvCxnSpPr/>
          <p:nvPr userDrawn="1"/>
        </p:nvCxnSpPr>
        <p:spPr>
          <a:xfrm flipH="1">
            <a:off x="7193" y="2791178"/>
            <a:ext cx="80123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86569" y="578034"/>
            <a:ext cx="603067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3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5" grpId="0" animBg="1"/>
      <p:bldP spid="6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フローチャート: データ 19"/>
          <p:cNvSpPr/>
          <p:nvPr userDrawn="1"/>
        </p:nvSpPr>
        <p:spPr>
          <a:xfrm>
            <a:off x="3424072" y="2668224"/>
            <a:ext cx="5482939" cy="542301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405326" y="1093050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平行四辺形 25"/>
          <p:cNvSpPr/>
          <p:nvPr userDrawn="1"/>
        </p:nvSpPr>
        <p:spPr>
          <a:xfrm flipH="1">
            <a:off x="3438677" y="3210525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データ 26"/>
          <p:cNvSpPr/>
          <p:nvPr userDrawn="1"/>
        </p:nvSpPr>
        <p:spPr>
          <a:xfrm>
            <a:off x="6443668" y="4785700"/>
            <a:ext cx="5482939" cy="542301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平行四辺形 27"/>
          <p:cNvSpPr/>
          <p:nvPr userDrawn="1"/>
        </p:nvSpPr>
        <p:spPr>
          <a:xfrm flipH="1">
            <a:off x="6465943" y="5328001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フローチャート: データ 28"/>
          <p:cNvSpPr/>
          <p:nvPr userDrawn="1"/>
        </p:nvSpPr>
        <p:spPr>
          <a:xfrm>
            <a:off x="9470934" y="6903176"/>
            <a:ext cx="5482939" cy="542301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平行四辺形 29"/>
          <p:cNvSpPr/>
          <p:nvPr userDrawn="1"/>
        </p:nvSpPr>
        <p:spPr>
          <a:xfrm flipH="1">
            <a:off x="9476256" y="7445477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平行四辺形 30"/>
          <p:cNvSpPr/>
          <p:nvPr userDrawn="1"/>
        </p:nvSpPr>
        <p:spPr>
          <a:xfrm flipH="1">
            <a:off x="405326" y="1093050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平行四辺形 31"/>
          <p:cNvSpPr/>
          <p:nvPr userDrawn="1"/>
        </p:nvSpPr>
        <p:spPr>
          <a:xfrm flipH="1">
            <a:off x="3438677" y="3210524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平行四辺形 32"/>
          <p:cNvSpPr/>
          <p:nvPr userDrawn="1"/>
        </p:nvSpPr>
        <p:spPr>
          <a:xfrm flipH="1">
            <a:off x="6465943" y="5328000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9470934" y="7445476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60201" y="1269410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4008647" y="3383823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035913" y="5501300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040904" y="7618775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2167431" y="1002439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438450" y="1723122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5219874" y="3119913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490893" y="3840596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206875" y="5237390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477894" y="5958073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225141" y="73548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496160" y="8075548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30069" y="5671751"/>
            <a:ext cx="6088231" cy="209061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0069" y="7798795"/>
            <a:ext cx="7658042" cy="157517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49" name="直線コネクタ 48"/>
          <p:cNvCxnSpPr/>
          <p:nvPr userDrawn="1"/>
        </p:nvCxnSpPr>
        <p:spPr>
          <a:xfrm>
            <a:off x="0" y="7708785"/>
            <a:ext cx="8288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9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5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平行四辺形 5"/>
          <p:cNvSpPr/>
          <p:nvPr userDrawn="1"/>
        </p:nvSpPr>
        <p:spPr>
          <a:xfrm>
            <a:off x="852615" y="2488885"/>
            <a:ext cx="16852860" cy="2436785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>
            <a:off x="617837" y="3856113"/>
            <a:ext cx="17087638" cy="1307555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平行四辺形 6"/>
          <p:cNvSpPr/>
          <p:nvPr userDrawn="1"/>
        </p:nvSpPr>
        <p:spPr>
          <a:xfrm flipV="1">
            <a:off x="617837" y="5219033"/>
            <a:ext cx="17087638" cy="1307555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平行四辺形 5"/>
          <p:cNvSpPr/>
          <p:nvPr userDrawn="1"/>
        </p:nvSpPr>
        <p:spPr>
          <a:xfrm flipV="1">
            <a:off x="852615" y="5458626"/>
            <a:ext cx="16852860" cy="2436785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0448351" y="2753104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448351" y="4104964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0448351" y="5456824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0448351" y="6808685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1316140" y="2566146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1316140" y="39352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316140" y="529817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316140" y="666160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42306" y="2488886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2306" y="5784005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6" grpId="0"/>
      <p:bldP spid="17" grpId="0"/>
      <p:bldP spid="18" grpId="0"/>
      <p:bldP spid="19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線コネクタ 32"/>
          <p:cNvCxnSpPr/>
          <p:nvPr userDrawn="1"/>
        </p:nvCxnSpPr>
        <p:spPr>
          <a:xfrm flipH="1">
            <a:off x="7192" y="7631705"/>
            <a:ext cx="92594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5"/>
          <p:cNvSpPr/>
          <p:nvPr userDrawn="1"/>
        </p:nvSpPr>
        <p:spPr>
          <a:xfrm rot="18000000">
            <a:off x="7641771" y="8548321"/>
            <a:ext cx="2942561" cy="1447590"/>
          </a:xfrm>
          <a:custGeom>
            <a:avLst/>
            <a:gdLst/>
            <a:ahLst/>
            <a:cxnLst/>
            <a:rect l="l" t="t" r="r" b="b"/>
            <a:pathLst>
              <a:path w="2942561" h="1447590">
                <a:moveTo>
                  <a:pt x="2942561" y="0"/>
                </a:moveTo>
                <a:lnTo>
                  <a:pt x="2942561" y="1447590"/>
                </a:lnTo>
                <a:lnTo>
                  <a:pt x="2024614" y="1447590"/>
                </a:lnTo>
                <a:cubicBezTo>
                  <a:pt x="1725966" y="1164530"/>
                  <a:pt x="1322349" y="991867"/>
                  <a:pt x="878406" y="991867"/>
                </a:cubicBezTo>
                <a:cubicBezTo>
                  <a:pt x="741840" y="991867"/>
                  <a:pt x="609089" y="1008206"/>
                  <a:pt x="482485" y="1040920"/>
                </a:cubicBezTo>
                <a:lnTo>
                  <a:pt x="0" y="205230"/>
                </a:lnTo>
                <a:cubicBezTo>
                  <a:pt x="254597" y="364578"/>
                  <a:pt x="555858" y="455722"/>
                  <a:pt x="878406" y="455722"/>
                </a:cubicBezTo>
                <a:cubicBezTo>
                  <a:pt x="1322350" y="455722"/>
                  <a:pt x="1725965" y="283060"/>
                  <a:pt x="2024613" y="0"/>
                </a:cubicBez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5"/>
          <p:cNvSpPr/>
          <p:nvPr userDrawn="1"/>
        </p:nvSpPr>
        <p:spPr>
          <a:xfrm rot="8100000">
            <a:off x="7041556" y="3905431"/>
            <a:ext cx="2869913" cy="1006333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5"/>
          <p:cNvSpPr/>
          <p:nvPr userDrawn="1"/>
        </p:nvSpPr>
        <p:spPr>
          <a:xfrm rot="2864116">
            <a:off x="7402105" y="2013750"/>
            <a:ext cx="2402012" cy="842264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8642661" y="2531946"/>
            <a:ext cx="1726122" cy="17261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02116" y="824546"/>
            <a:ext cx="1474395" cy="147439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 rot="2700000">
            <a:off x="6865970" y="6128846"/>
            <a:ext cx="3248068" cy="1138933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307812" y="4514532"/>
            <a:ext cx="1978401" cy="19784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661660" y="6876764"/>
            <a:ext cx="2330114" cy="23301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円弧 16"/>
          <p:cNvSpPr/>
          <p:nvPr userDrawn="1"/>
        </p:nvSpPr>
        <p:spPr>
          <a:xfrm rot="2700000">
            <a:off x="8595702" y="2404897"/>
            <a:ext cx="1980219" cy="1980219"/>
          </a:xfrm>
          <a:prstGeom prst="arc">
            <a:avLst>
              <a:gd name="adj1" fmla="val 16200000"/>
              <a:gd name="adj2" fmla="val 20392033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弧 17"/>
          <p:cNvSpPr/>
          <p:nvPr userDrawn="1"/>
        </p:nvSpPr>
        <p:spPr>
          <a:xfrm rot="2700000">
            <a:off x="6822804" y="627945"/>
            <a:ext cx="1883035" cy="1883035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弧 18"/>
          <p:cNvSpPr/>
          <p:nvPr userDrawn="1"/>
        </p:nvSpPr>
        <p:spPr>
          <a:xfrm rot="2700000">
            <a:off x="8457163" y="6669875"/>
            <a:ext cx="2766089" cy="2766089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弧 19"/>
          <p:cNvSpPr/>
          <p:nvPr userDrawn="1"/>
        </p:nvSpPr>
        <p:spPr>
          <a:xfrm rot="2700000">
            <a:off x="6126781" y="4311196"/>
            <a:ext cx="2385072" cy="2385072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8420753" y="869551"/>
            <a:ext cx="162029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>
            <a:off x="10297470" y="2669751"/>
            <a:ext cx="84052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>
            <a:off x="8185585" y="4649971"/>
            <a:ext cx="2532147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>
            <a:off x="10851023" y="7035236"/>
            <a:ext cx="472552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088311" y="3279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088311" y="1048045"/>
            <a:ext cx="6165685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6569" y="5418561"/>
            <a:ext cx="603067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583" y="7676465"/>
            <a:ext cx="7397498" cy="19675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1168431" y="21281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1168431" y="2848245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0763386" y="410838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0763386" y="4828465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438461" y="6493650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438461" y="7213730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7395177" y="1183060"/>
            <a:ext cx="712914" cy="7129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9089200" y="2978484"/>
            <a:ext cx="833044" cy="8330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6783267" y="4988806"/>
            <a:ext cx="1009789" cy="100978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9188211" y="7438755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02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8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3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8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3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9" grpId="0" animBg="1"/>
      <p:bldP spid="2" grpId="0" animBg="1"/>
      <p:bldP spid="5" grpId="0" animBg="1"/>
      <p:bldP spid="6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/>
      <p:bldP spid="48" grpId="0"/>
      <p:bldP spid="49" grpId="0"/>
      <p:bldP spid="50" grpId="0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線コネクタ 67"/>
          <p:cNvCxnSpPr/>
          <p:nvPr userDrawn="1"/>
        </p:nvCxnSpPr>
        <p:spPr>
          <a:xfrm>
            <a:off x="-135015" y="1003040"/>
            <a:ext cx="18594256" cy="7661476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 userDrawn="1"/>
        </p:nvSpPr>
        <p:spPr>
          <a:xfrm>
            <a:off x="3876495" y="1825616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4" name="円/楕円 63"/>
          <p:cNvSpPr/>
          <p:nvPr userDrawn="1"/>
        </p:nvSpPr>
        <p:spPr>
          <a:xfrm>
            <a:off x="443629" y="417975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 userDrawn="1"/>
        </p:nvSpPr>
        <p:spPr>
          <a:xfrm>
            <a:off x="3041432" y="749270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 userDrawn="1"/>
        </p:nvSpPr>
        <p:spPr>
          <a:xfrm>
            <a:off x="7341880" y="3253290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 userDrawn="1"/>
        </p:nvSpPr>
        <p:spPr>
          <a:xfrm>
            <a:off x="10839784" y="4705936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 userDrawn="1"/>
        </p:nvSpPr>
        <p:spPr>
          <a:xfrm>
            <a:off x="14376272" y="6088605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 userDrawn="1"/>
        </p:nvSpPr>
        <p:spPr>
          <a:xfrm>
            <a:off x="6487910" y="2173171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 userDrawn="1"/>
        </p:nvSpPr>
        <p:spPr>
          <a:xfrm>
            <a:off x="9953295" y="3613331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 userDrawn="1"/>
        </p:nvSpPr>
        <p:spPr>
          <a:xfrm>
            <a:off x="13463686" y="5098495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 userDrawn="1"/>
        </p:nvSpPr>
        <p:spPr>
          <a:xfrm>
            <a:off x="16974075" y="6493651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86569" y="5418561"/>
            <a:ext cx="67576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0582" y="7676465"/>
            <a:ext cx="8792653" cy="169750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9" name="直線コネクタ 78"/>
          <p:cNvCxnSpPr/>
          <p:nvPr userDrawn="1"/>
        </p:nvCxnSpPr>
        <p:spPr>
          <a:xfrm flipH="1">
            <a:off x="7193" y="7631705"/>
            <a:ext cx="940604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直角三角形 81"/>
          <p:cNvSpPr/>
          <p:nvPr userDrawn="1"/>
        </p:nvSpPr>
        <p:spPr>
          <a:xfrm rot="14829042">
            <a:off x="-60390" y="-726067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直角三角形 82"/>
          <p:cNvSpPr/>
          <p:nvPr userDrawn="1"/>
        </p:nvSpPr>
        <p:spPr>
          <a:xfrm rot="14829042">
            <a:off x="801897" y="-726067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直角三角形 83"/>
          <p:cNvSpPr/>
          <p:nvPr userDrawn="1"/>
        </p:nvSpPr>
        <p:spPr>
          <a:xfrm rot="14829042">
            <a:off x="1596010" y="-726067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直角三角形 84"/>
          <p:cNvSpPr/>
          <p:nvPr userDrawn="1"/>
        </p:nvSpPr>
        <p:spPr>
          <a:xfrm rot="14829042">
            <a:off x="2364596" y="-726068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 userDrawn="1"/>
        </p:nvSpPr>
        <p:spPr>
          <a:xfrm>
            <a:off x="3337561" y="95193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7" name="テキスト ボックス 86"/>
          <p:cNvSpPr txBox="1"/>
          <p:nvPr userDrawn="1"/>
        </p:nvSpPr>
        <p:spPr>
          <a:xfrm>
            <a:off x="6776819" y="237583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 userDrawn="1"/>
        </p:nvSpPr>
        <p:spPr>
          <a:xfrm>
            <a:off x="10242204" y="381599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9" name="テキスト ボックス 88"/>
          <p:cNvSpPr txBox="1"/>
          <p:nvPr userDrawn="1"/>
        </p:nvSpPr>
        <p:spPr>
          <a:xfrm>
            <a:off x="13752595" y="530116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0" name="テキスト ボックス 89"/>
          <p:cNvSpPr txBox="1"/>
          <p:nvPr userDrawn="1"/>
        </p:nvSpPr>
        <p:spPr>
          <a:xfrm>
            <a:off x="17262984" y="669631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816155" y="82302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265280" y="225421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728018" y="369876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228569" y="513453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4748798" y="6517199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77 0.08735 L 0.18751 0.2966 " pathEditMode="fixed" rAng="0" ptsTypes="AA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78 0.10478 L 0.32908 0.43364 " pathEditMode="fixed" rAng="0" ptsTypes="AA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1179 L 0.47517 0.57361 " pathEditMode="fixed" rAng="0" ptsTypes="AA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33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750"/>
                            </p:stCondLst>
                            <p:childTnLst>
                              <p:par>
                                <p:cTn id="107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45 0.13549 L 0.625 0.71358 " pathEditMode="fixed" rAng="0" ptsTypes="AA">
                                      <p:cBhvr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22" y="28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4" grpId="0" animBg="1"/>
      <p:bldP spid="63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89" grpId="0"/>
      <p:bldP spid="90" grpId="0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6313630"/>
            <a:ext cx="18286413" cy="3973369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631363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4"/>
          <p:cNvSpPr>
            <a:spLocks noGrp="1"/>
          </p:cNvSpPr>
          <p:nvPr>
            <p:ph type="body" sz="quarter" idx="25" hasCustomPrompt="1"/>
          </p:nvPr>
        </p:nvSpPr>
        <p:spPr>
          <a:xfrm>
            <a:off x="7994650" y="5162424"/>
            <a:ext cx="2295525" cy="22955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5" name="図プレースホルダー 2"/>
          <p:cNvSpPr>
            <a:spLocks noGrp="1"/>
          </p:cNvSpPr>
          <p:nvPr>
            <p:ph type="pic" sz="quarter" idx="26" hasCustomPrompt="1"/>
          </p:nvPr>
        </p:nvSpPr>
        <p:spPr>
          <a:xfrm>
            <a:off x="8579850" y="5747489"/>
            <a:ext cx="1125125" cy="112512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737980" y="8144099"/>
            <a:ext cx="4808864" cy="142908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6737980" y="7564668"/>
            <a:ext cx="4808864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4"/>
          <p:cNvSpPr>
            <a:spLocks noGrp="1"/>
          </p:cNvSpPr>
          <p:nvPr>
            <p:ph type="body" sz="quarter" idx="29" hasCustomPrompt="1"/>
          </p:nvPr>
        </p:nvSpPr>
        <p:spPr>
          <a:xfrm>
            <a:off x="2707491" y="5160640"/>
            <a:ext cx="2295525" cy="22955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9" name="図プレースホルダー 2"/>
          <p:cNvSpPr>
            <a:spLocks noGrp="1"/>
          </p:cNvSpPr>
          <p:nvPr>
            <p:ph type="pic" sz="quarter" idx="30" hasCustomPrompt="1"/>
          </p:nvPr>
        </p:nvSpPr>
        <p:spPr>
          <a:xfrm>
            <a:off x="3292691" y="5745705"/>
            <a:ext cx="1125125" cy="112512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50821" y="8142315"/>
            <a:ext cx="4808864" cy="142908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450821" y="7562884"/>
            <a:ext cx="4808864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4"/>
          <p:cNvSpPr>
            <a:spLocks noGrp="1"/>
          </p:cNvSpPr>
          <p:nvPr>
            <p:ph type="body" sz="quarter" idx="33" hasCustomPrompt="1"/>
          </p:nvPr>
        </p:nvSpPr>
        <p:spPr>
          <a:xfrm>
            <a:off x="13286867" y="5157754"/>
            <a:ext cx="2295525" cy="22955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3" name="図プレースホルダー 2"/>
          <p:cNvSpPr>
            <a:spLocks noGrp="1"/>
          </p:cNvSpPr>
          <p:nvPr>
            <p:ph type="pic" sz="quarter" idx="34" hasCustomPrompt="1"/>
          </p:nvPr>
        </p:nvSpPr>
        <p:spPr>
          <a:xfrm>
            <a:off x="13872067" y="5742819"/>
            <a:ext cx="1125125" cy="112512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030197" y="8139429"/>
            <a:ext cx="4808864" cy="142908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2030197" y="7559998"/>
            <a:ext cx="4808864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3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平行四辺形 40"/>
          <p:cNvSpPr/>
          <p:nvPr userDrawn="1"/>
        </p:nvSpPr>
        <p:spPr>
          <a:xfrm flipH="1">
            <a:off x="5569508" y="4810212"/>
            <a:ext cx="10992880" cy="1528805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平行四辺形 39"/>
          <p:cNvSpPr/>
          <p:nvPr userDrawn="1"/>
        </p:nvSpPr>
        <p:spPr>
          <a:xfrm flipH="1">
            <a:off x="4527421" y="2791941"/>
            <a:ext cx="10992880" cy="1545282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平行四辺形 38"/>
          <p:cNvSpPr/>
          <p:nvPr userDrawn="1"/>
        </p:nvSpPr>
        <p:spPr>
          <a:xfrm flipH="1">
            <a:off x="3460621" y="786028"/>
            <a:ext cx="10992880" cy="1549400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2806700" y="0"/>
            <a:ext cx="4330700" cy="7645400"/>
          </a:xfrm>
          <a:prstGeom prst="parallelogram">
            <a:avLst>
              <a:gd name="adj" fmla="val 92507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12" hasCustomPrompt="1"/>
          </p:nvPr>
        </p:nvSpPr>
        <p:spPr>
          <a:xfrm>
            <a:off x="791263" y="659441"/>
            <a:ext cx="3489313" cy="1530170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直線コネクタ 8"/>
          <p:cNvCxnSpPr/>
          <p:nvPr userDrawn="1"/>
        </p:nvCxnSpPr>
        <p:spPr>
          <a:xfrm flipH="1">
            <a:off x="7129650" y="7631705"/>
            <a:ext cx="111567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図プレースホルダー 21"/>
          <p:cNvSpPr>
            <a:spLocks noGrp="1"/>
          </p:cNvSpPr>
          <p:nvPr>
            <p:ph type="pic" sz="quarter" idx="13" hasCustomPrompt="1"/>
          </p:nvPr>
        </p:nvSpPr>
        <p:spPr>
          <a:xfrm>
            <a:off x="1827501" y="2662163"/>
            <a:ext cx="3489313" cy="1530170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14" hasCustomPrompt="1"/>
          </p:nvPr>
        </p:nvSpPr>
        <p:spPr>
          <a:xfrm>
            <a:off x="2883835" y="4664886"/>
            <a:ext cx="3489313" cy="1530170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52996" y="6535716"/>
            <a:ext cx="10081120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252996" y="7761288"/>
            <a:ext cx="10081120" cy="15197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233238" y="872448"/>
            <a:ext cx="9254338" cy="13951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285045" y="2852669"/>
            <a:ext cx="9254338" cy="13951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348473" y="4877894"/>
            <a:ext cx="9254338" cy="13951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4324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9" grpId="0" animBg="1"/>
      <p:bldP spid="34" grpId="0" animBg="1"/>
      <p:bldP spid="22" grpId="0"/>
      <p:bldP spid="23" grpId="0"/>
      <p:bldP spid="24" grpId="0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コネクタ 24"/>
          <p:cNvCxnSpPr/>
          <p:nvPr userDrawn="1"/>
        </p:nvCxnSpPr>
        <p:spPr>
          <a:xfrm flipH="1">
            <a:off x="0" y="2414064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48" y="95147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2280575" y="197643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142789" y="1318075"/>
            <a:ext cx="10081120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787588" y="3273388"/>
            <a:ext cx="9541060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787588" y="2693958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787588" y="5266996"/>
            <a:ext cx="9541060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787588" y="4687566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787588" y="7303740"/>
            <a:ext cx="9541060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787588" y="6724310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ホームベース 27"/>
          <p:cNvSpPr/>
          <p:nvPr userDrawn="1"/>
        </p:nvSpPr>
        <p:spPr>
          <a:xfrm>
            <a:off x="6307891" y="2890043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ホームベース 30"/>
          <p:cNvSpPr/>
          <p:nvPr userDrawn="1"/>
        </p:nvSpPr>
        <p:spPr>
          <a:xfrm>
            <a:off x="6307891" y="4883651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6307891" y="692039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0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31" grpId="0" animBg="1"/>
      <p:bldP spid="34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48" y="95147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2280575" y="197643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142789" y="5413530"/>
            <a:ext cx="10081120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72876" y="6763679"/>
            <a:ext cx="10891210" cy="20252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5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辺形 10"/>
          <p:cNvSpPr/>
          <p:nvPr userDrawn="1"/>
        </p:nvSpPr>
        <p:spPr>
          <a:xfrm>
            <a:off x="511092" y="6268625"/>
            <a:ext cx="8685965" cy="1710190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平行四辺形 30"/>
          <p:cNvSpPr/>
          <p:nvPr userDrawn="1"/>
        </p:nvSpPr>
        <p:spPr>
          <a:xfrm>
            <a:off x="293200" y="6268625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平行四辺形 4"/>
          <p:cNvSpPr/>
          <p:nvPr userDrawn="1"/>
        </p:nvSpPr>
        <p:spPr>
          <a:xfrm>
            <a:off x="1906247" y="2083160"/>
            <a:ext cx="6660739" cy="1710190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平行四辺形 29"/>
          <p:cNvSpPr/>
          <p:nvPr userDrawn="1"/>
        </p:nvSpPr>
        <p:spPr>
          <a:xfrm>
            <a:off x="1696178" y="2083160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平行四辺形 9"/>
          <p:cNvSpPr/>
          <p:nvPr userDrawn="1"/>
        </p:nvSpPr>
        <p:spPr>
          <a:xfrm>
            <a:off x="1186167" y="4175893"/>
            <a:ext cx="7650850" cy="1710190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 userDrawn="1"/>
        </p:nvSpPr>
        <p:spPr>
          <a:xfrm>
            <a:off x="976098" y="4175892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 userDrawn="1"/>
        </p:nvCxnSpPr>
        <p:spPr>
          <a:xfrm flipH="1">
            <a:off x="9006996" y="4773424"/>
            <a:ext cx="927941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115" y="95147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7463342" y="197643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258441" y="2038155"/>
            <a:ext cx="6750750" cy="27273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258440" y="4929936"/>
            <a:ext cx="6480721" cy="349892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543098" y="2263180"/>
            <a:ext cx="4583730" cy="137713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906247" y="4342423"/>
            <a:ext cx="5239692" cy="137713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276177" y="6435155"/>
            <a:ext cx="5869762" cy="137713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</p:txBody>
      </p:sp>
      <p:sp>
        <p:nvSpPr>
          <p:cNvPr id="20" name="涙形 19"/>
          <p:cNvSpPr/>
          <p:nvPr userDrawn="1"/>
        </p:nvSpPr>
        <p:spPr>
          <a:xfrm rot="5400000">
            <a:off x="1752351" y="1322658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970642" y="146696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1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3" name="涙形 22"/>
          <p:cNvSpPr/>
          <p:nvPr userDrawn="1"/>
        </p:nvSpPr>
        <p:spPr>
          <a:xfrm rot="5400000">
            <a:off x="1057372" y="3368912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1275663" y="351321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2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7" name="涙形 26"/>
          <p:cNvSpPr/>
          <p:nvPr userDrawn="1"/>
        </p:nvSpPr>
        <p:spPr>
          <a:xfrm rot="5400000">
            <a:off x="382297" y="5461645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600588" y="56059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3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5" grpId="0" animBg="1"/>
      <p:bldP spid="30" grpId="0" animBg="1"/>
      <p:bldP spid="10" grpId="0" animBg="1"/>
      <p:bldP spid="8" grpId="0" animBg="1"/>
      <p:bldP spid="24" grpId="0"/>
      <p:bldP spid="13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/>
      <p:bldP spid="23" grpId="0" animBg="1"/>
      <p:bldP spid="25" grpId="0"/>
      <p:bldP spid="27" grpId="0" animBg="1"/>
      <p:bldP spid="28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284" y="510933"/>
            <a:ext cx="3820508" cy="9260434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044" y="145309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9728271" y="247805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7251" y="5413530"/>
            <a:ext cx="8595955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47250" y="6763679"/>
            <a:ext cx="8595955" cy="20252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3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3253290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31" y="868025"/>
            <a:ext cx="5715635" cy="81266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3834097"/>
            <a:ext cx="2533388" cy="5160606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1048686" y="4501463"/>
            <a:ext cx="2160588" cy="3825875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3456428" y="1646033"/>
            <a:ext cx="4937841" cy="65706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098201" y="1273071"/>
            <a:ext cx="8730970" cy="19881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ホームベース 19"/>
          <p:cNvSpPr/>
          <p:nvPr userDrawn="1"/>
        </p:nvSpPr>
        <p:spPr>
          <a:xfrm>
            <a:off x="9158564" y="371940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638261" y="4102749"/>
            <a:ext cx="8190910" cy="18958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38261" y="3523320"/>
            <a:ext cx="819091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ホームベース 24"/>
          <p:cNvSpPr/>
          <p:nvPr userDrawn="1"/>
        </p:nvSpPr>
        <p:spPr>
          <a:xfrm>
            <a:off x="9158564" y="6361320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38261" y="6744664"/>
            <a:ext cx="8190910" cy="18958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638261" y="6165235"/>
            <a:ext cx="819091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0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31" y="868025"/>
            <a:ext cx="5715635" cy="81266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3834097"/>
            <a:ext cx="2533388" cy="5160606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1048686" y="4501463"/>
            <a:ext cx="2160588" cy="3825875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3456428" y="1646033"/>
            <a:ext cx="4937841" cy="65706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008191" y="5413530"/>
            <a:ext cx="8505945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038278" y="6763679"/>
            <a:ext cx="8520863" cy="20252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9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2" grpId="0"/>
      <p:bldP spid="1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and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4775560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88412" y="1993151"/>
            <a:ext cx="6840760" cy="279031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63" y="1700461"/>
            <a:ext cx="7911618" cy="6409096"/>
          </a:xfrm>
          <a:prstGeom prst="rect">
            <a:avLst/>
          </a:prstGeom>
        </p:spPr>
      </p:pic>
      <p:sp>
        <p:nvSpPr>
          <p:cNvPr id="13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097428" y="1970491"/>
            <a:ext cx="7335815" cy="4056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13" y="4128186"/>
            <a:ext cx="2044962" cy="4165664"/>
          </a:xfrm>
          <a:prstGeom prst="rect">
            <a:avLst/>
          </a:prstGeom>
        </p:spPr>
      </p:pic>
      <p:sp>
        <p:nvSpPr>
          <p:cNvPr id="15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1097026" y="4658443"/>
            <a:ext cx="1709737" cy="31051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988411" y="4905010"/>
            <a:ext cx="6840759" cy="35238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5" grpId="0"/>
      <p:bldP spid="20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6043600"/>
            <a:ext cx="18286413" cy="2070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76" y="462980"/>
            <a:ext cx="7911618" cy="64090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231" y="1425361"/>
            <a:ext cx="3830770" cy="54467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26" y="2706412"/>
            <a:ext cx="2044962" cy="4165664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2862839" y="3236669"/>
            <a:ext cx="1709737" cy="31051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4957741" y="733010"/>
            <a:ext cx="7335815" cy="4056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2743606" y="1948145"/>
            <a:ext cx="3285365" cy="441049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48729" y="6980806"/>
            <a:ext cx="14188955" cy="108801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514859" y="8248845"/>
            <a:ext cx="15256695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0" grpId="0"/>
      <p:bldP spid="11" grpId="0"/>
      <p:bldP spid="1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図プレースホルダー 4"/>
          <p:cNvSpPr>
            <a:spLocks noGrp="1"/>
          </p:cNvSpPr>
          <p:nvPr>
            <p:ph type="pic" sz="quarter" idx="16" hasCustomPrompt="1"/>
          </p:nvPr>
        </p:nvSpPr>
        <p:spPr>
          <a:xfrm>
            <a:off x="2932154" y="3883722"/>
            <a:ext cx="2474913" cy="24749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0" name="図プレースホルダー 4"/>
          <p:cNvSpPr>
            <a:spLocks noGrp="1"/>
          </p:cNvSpPr>
          <p:nvPr>
            <p:ph type="pic" sz="quarter" idx="17" hasCustomPrompt="1"/>
          </p:nvPr>
        </p:nvSpPr>
        <p:spPr>
          <a:xfrm>
            <a:off x="5407429" y="3883722"/>
            <a:ext cx="2474913" cy="2474913"/>
          </a:xfrm>
          <a:solidFill>
            <a:schemeClr val="accent1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5" name="図プレースホルダー 4"/>
          <p:cNvSpPr>
            <a:spLocks noGrp="1"/>
          </p:cNvSpPr>
          <p:nvPr>
            <p:ph type="pic" sz="quarter" idx="22" hasCustomPrompt="1"/>
          </p:nvPr>
        </p:nvSpPr>
        <p:spPr>
          <a:xfrm>
            <a:off x="7882704" y="6358635"/>
            <a:ext cx="2474913" cy="2474913"/>
          </a:xfrm>
          <a:solidFill>
            <a:schemeClr val="accent1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9" name="図プレースホルダー 4"/>
          <p:cNvSpPr>
            <a:spLocks noGrp="1"/>
          </p:cNvSpPr>
          <p:nvPr>
            <p:ph type="pic" sz="quarter" idx="26" hasCustomPrompt="1"/>
          </p:nvPr>
        </p:nvSpPr>
        <p:spPr>
          <a:xfrm>
            <a:off x="457241" y="3883360"/>
            <a:ext cx="2474913" cy="2474913"/>
          </a:xfr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0" name="図プレースホルダー 4"/>
          <p:cNvSpPr>
            <a:spLocks noGrp="1"/>
          </p:cNvSpPr>
          <p:nvPr>
            <p:ph type="pic" sz="quarter" idx="27" hasCustomPrompt="1"/>
          </p:nvPr>
        </p:nvSpPr>
        <p:spPr>
          <a:xfrm>
            <a:off x="2932516" y="1408085"/>
            <a:ext cx="2474913" cy="24749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</a:p>
          <a:p>
            <a:r>
              <a:rPr kumimoji="1" lang="en-US" altLang="ja-JP" dirty="0" smtClean="0"/>
              <a:t>(or blank)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1" name="図プレースホルダー 4"/>
          <p:cNvSpPr>
            <a:spLocks noGrp="1"/>
          </p:cNvSpPr>
          <p:nvPr>
            <p:ph type="pic" sz="quarter" idx="28" hasCustomPrompt="1"/>
          </p:nvPr>
        </p:nvSpPr>
        <p:spPr>
          <a:xfrm>
            <a:off x="5407791" y="1408085"/>
            <a:ext cx="2474913" cy="24749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2" name="図プレースホルダー 4"/>
          <p:cNvSpPr>
            <a:spLocks noGrp="1"/>
          </p:cNvSpPr>
          <p:nvPr>
            <p:ph type="pic" sz="quarter" idx="29" hasCustomPrompt="1"/>
          </p:nvPr>
        </p:nvSpPr>
        <p:spPr>
          <a:xfrm>
            <a:off x="7883066" y="1408085"/>
            <a:ext cx="2474913" cy="2474913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3" name="図プレースホルダー 4"/>
          <p:cNvSpPr>
            <a:spLocks noGrp="1"/>
          </p:cNvSpPr>
          <p:nvPr>
            <p:ph type="pic" sz="quarter" idx="30" hasCustomPrompt="1"/>
          </p:nvPr>
        </p:nvSpPr>
        <p:spPr>
          <a:xfrm>
            <a:off x="10358341" y="1408447"/>
            <a:ext cx="2474913" cy="24749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2734" y="4032082"/>
            <a:ext cx="9451050" cy="110657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153096" y="5008485"/>
            <a:ext cx="9496055" cy="10801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図プレースホルダー 4"/>
          <p:cNvSpPr>
            <a:spLocks noGrp="1"/>
          </p:cNvSpPr>
          <p:nvPr>
            <p:ph type="pic" sz="quarter" idx="33" hasCustomPrompt="1"/>
          </p:nvPr>
        </p:nvSpPr>
        <p:spPr>
          <a:xfrm>
            <a:off x="2932154" y="6358635"/>
            <a:ext cx="2474913" cy="2474913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1" name="図プレースホルダー 4"/>
          <p:cNvSpPr>
            <a:spLocks noGrp="1"/>
          </p:cNvSpPr>
          <p:nvPr>
            <p:ph type="pic" sz="quarter" idx="34" hasCustomPrompt="1"/>
          </p:nvPr>
        </p:nvSpPr>
        <p:spPr>
          <a:xfrm>
            <a:off x="5407429" y="6358635"/>
            <a:ext cx="2474913" cy="24749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2" name="図プレースホルダー 4"/>
          <p:cNvSpPr>
            <a:spLocks noGrp="1"/>
          </p:cNvSpPr>
          <p:nvPr>
            <p:ph type="pic" sz="quarter" idx="35" hasCustomPrompt="1"/>
          </p:nvPr>
        </p:nvSpPr>
        <p:spPr>
          <a:xfrm>
            <a:off x="15308891" y="6358635"/>
            <a:ext cx="2474913" cy="2474913"/>
          </a:xfrm>
          <a:solidFill>
            <a:schemeClr val="accent1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3" name="図プレースホルダー 4"/>
          <p:cNvSpPr>
            <a:spLocks noGrp="1"/>
          </p:cNvSpPr>
          <p:nvPr>
            <p:ph type="pic" sz="quarter" idx="36" hasCustomPrompt="1"/>
          </p:nvPr>
        </p:nvSpPr>
        <p:spPr>
          <a:xfrm>
            <a:off x="10358341" y="6358635"/>
            <a:ext cx="2474913" cy="24749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4" name="図プレースホルダー 4"/>
          <p:cNvSpPr>
            <a:spLocks noGrp="1"/>
          </p:cNvSpPr>
          <p:nvPr>
            <p:ph type="pic" sz="quarter" idx="37" hasCustomPrompt="1"/>
          </p:nvPr>
        </p:nvSpPr>
        <p:spPr>
          <a:xfrm>
            <a:off x="12833616" y="6358635"/>
            <a:ext cx="2474913" cy="24749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8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41" Type="http://schemas.openxmlformats.org/officeDocument/2006/relationships/slideLayout" Target="../slideLayouts/slideLayout61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8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9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34" Type="http://schemas.openxmlformats.org/officeDocument/2006/relationships/slideLayout" Target="../slideLayouts/slideLayout103.xml"/><Relationship Id="rId42" Type="http://schemas.openxmlformats.org/officeDocument/2006/relationships/slideLayout" Target="../slideLayouts/slideLayout111.xml"/><Relationship Id="rId47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slideLayout" Target="../slideLayouts/slideLayout102.xml"/><Relationship Id="rId38" Type="http://schemas.openxmlformats.org/officeDocument/2006/relationships/slideLayout" Target="../slideLayouts/slideLayout107.xml"/><Relationship Id="rId46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41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01.xml"/><Relationship Id="rId37" Type="http://schemas.openxmlformats.org/officeDocument/2006/relationships/slideLayout" Target="../slideLayouts/slideLayout106.xml"/><Relationship Id="rId40" Type="http://schemas.openxmlformats.org/officeDocument/2006/relationships/slideLayout" Target="../slideLayouts/slideLayout109.xml"/><Relationship Id="rId45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36" Type="http://schemas.openxmlformats.org/officeDocument/2006/relationships/slideLayout" Target="../slideLayouts/slideLayout105.xml"/><Relationship Id="rId49" Type="http://schemas.openxmlformats.org/officeDocument/2006/relationships/theme" Target="../theme/theme4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00.xml"/><Relationship Id="rId44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35" Type="http://schemas.openxmlformats.org/officeDocument/2006/relationships/slideLayout" Target="../slideLayouts/slideLayout104.xml"/><Relationship Id="rId43" Type="http://schemas.openxmlformats.org/officeDocument/2006/relationships/slideLayout" Target="../slideLayouts/slideLayout112.xml"/><Relationship Id="rId48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  <a:alpha val="29000"/>
                </a:schemeClr>
              </a:gs>
              <a:gs pos="50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円/楕円 3"/>
          <p:cNvSpPr/>
          <p:nvPr userDrawn="1"/>
        </p:nvSpPr>
        <p:spPr>
          <a:xfrm>
            <a:off x="4450556" y="450850"/>
            <a:ext cx="9385300" cy="9385300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5877719" y="1878013"/>
            <a:ext cx="6530975" cy="6530975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57613" cy="678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2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868" r:id="rId2"/>
    <p:sldLayoutId id="2147483869" r:id="rId3"/>
    <p:sldLayoutId id="2147483870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hf hdr="0" dt="0"/>
  <p:txStyles>
    <p:titleStyle>
      <a:lvl1pPr algn="ctr" defTabSz="1632753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57613" cy="678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0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854" r:id="rId2"/>
    <p:sldLayoutId id="2147483809" r:id="rId3"/>
    <p:sldLayoutId id="2147483810" r:id="rId4"/>
    <p:sldLayoutId id="2147483831" r:id="rId5"/>
    <p:sldLayoutId id="2147483842" r:id="rId6"/>
    <p:sldLayoutId id="2147483829" r:id="rId7"/>
    <p:sldLayoutId id="2147483864" r:id="rId8"/>
    <p:sldLayoutId id="2147483858" r:id="rId9"/>
    <p:sldLayoutId id="2147483859" r:id="rId10"/>
    <p:sldLayoutId id="2147483846" r:id="rId11"/>
    <p:sldLayoutId id="2147483847" r:id="rId12"/>
    <p:sldLayoutId id="2147483848" r:id="rId13"/>
    <p:sldLayoutId id="2147483860" r:id="rId14"/>
    <p:sldLayoutId id="2147483853" r:id="rId15"/>
    <p:sldLayoutId id="2147483872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632753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 userDrawn="1"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/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831132"/>
            <a:ext cx="16457772" cy="735811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 smtClean="0"/>
              <a:t>Master Text</a:t>
            </a:r>
            <a:endParaRPr lang="ja-JP" altLang="en-US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2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603507" y="1273070"/>
            <a:ext cx="1707939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17289111" y="9508985"/>
            <a:ext cx="0" cy="77801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68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851" r:id="rId2"/>
    <p:sldLayoutId id="2147483760" r:id="rId3"/>
    <p:sldLayoutId id="2147483852" r:id="rId4"/>
    <p:sldLayoutId id="2147483766" r:id="rId5"/>
    <p:sldLayoutId id="2147483765" r:id="rId6"/>
    <p:sldLayoutId id="2147483855" r:id="rId7"/>
    <p:sldLayoutId id="2147483856" r:id="rId8"/>
    <p:sldLayoutId id="2147483866" r:id="rId9"/>
    <p:sldLayoutId id="2147483857" r:id="rId10"/>
    <p:sldLayoutId id="2147483751" r:id="rId11"/>
    <p:sldLayoutId id="2147483752" r:id="rId12"/>
    <p:sldLayoutId id="2147483817" r:id="rId13"/>
    <p:sldLayoutId id="2147483823" r:id="rId14"/>
    <p:sldLayoutId id="2147483753" r:id="rId15"/>
    <p:sldLayoutId id="2147483844" r:id="rId16"/>
    <p:sldLayoutId id="2147483739" r:id="rId17"/>
    <p:sldLayoutId id="2147483740" r:id="rId18"/>
    <p:sldLayoutId id="2147483776" r:id="rId19"/>
    <p:sldLayoutId id="2147483778" r:id="rId20"/>
    <p:sldLayoutId id="2147483793" r:id="rId21"/>
    <p:sldLayoutId id="2147483791" r:id="rId22"/>
    <p:sldLayoutId id="2147483792" r:id="rId23"/>
    <p:sldLayoutId id="2147483808" r:id="rId24"/>
    <p:sldLayoutId id="2147483806" r:id="rId25"/>
    <p:sldLayoutId id="2147483845" r:id="rId26"/>
    <p:sldLayoutId id="2147483801" r:id="rId27"/>
    <p:sldLayoutId id="2147483799" r:id="rId28"/>
    <p:sldLayoutId id="2147483800" r:id="rId29"/>
    <p:sldLayoutId id="2147483802" r:id="rId30"/>
    <p:sldLayoutId id="2147483804" r:id="rId31"/>
    <p:sldLayoutId id="2147483805" r:id="rId32"/>
    <p:sldLayoutId id="2147483807" r:id="rId33"/>
    <p:sldLayoutId id="2147483811" r:id="rId34"/>
    <p:sldLayoutId id="2147483812" r:id="rId35"/>
    <p:sldLayoutId id="2147483819" r:id="rId36"/>
    <p:sldLayoutId id="2147483834" r:id="rId37"/>
    <p:sldLayoutId id="2147483832" r:id="rId38"/>
    <p:sldLayoutId id="2147483820" r:id="rId39"/>
    <p:sldLayoutId id="2147483833" r:id="rId40"/>
    <p:sldLayoutId id="2147483821" r:id="rId41"/>
    <p:sldLayoutId id="2147483840" r:id="rId42"/>
    <p:sldLayoutId id="2147483863" r:id="rId43"/>
    <p:sldLayoutId id="2147483841" r:id="rId44"/>
    <p:sldLayoutId id="2147483850" r:id="rId45"/>
    <p:sldLayoutId id="2147483828" r:id="rId46"/>
    <p:sldLayoutId id="2147483826" r:id="rId47"/>
    <p:sldLayoutId id="2147483830" r:id="rId48"/>
    <p:sldLayoutId id="2147483827" r:id="rId4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sz="5400" kern="1200" spc="15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831132"/>
            <a:ext cx="16457772" cy="735811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 smtClean="0"/>
              <a:t>Master Text</a:t>
            </a:r>
            <a:endParaRPr lang="ja-JP" altLang="en-US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2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 flipV="1">
            <a:off x="17289111" y="9508985"/>
            <a:ext cx="0" cy="77801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角三角形 7"/>
          <p:cNvSpPr/>
          <p:nvPr userDrawn="1"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58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90" r:id="rId4"/>
    <p:sldLayoutId id="2147483745" r:id="rId5"/>
    <p:sldLayoutId id="2147483824" r:id="rId6"/>
    <p:sldLayoutId id="2147483747" r:id="rId7"/>
    <p:sldLayoutId id="2147483728" r:id="rId8"/>
    <p:sldLayoutId id="2147483754" r:id="rId9"/>
    <p:sldLayoutId id="2147483729" r:id="rId10"/>
    <p:sldLayoutId id="2147483749" r:id="rId11"/>
    <p:sldLayoutId id="2147483756" r:id="rId12"/>
    <p:sldLayoutId id="2147483757" r:id="rId13"/>
    <p:sldLayoutId id="2147483759" r:id="rId14"/>
    <p:sldLayoutId id="2147483761" r:id="rId15"/>
    <p:sldLayoutId id="2147483837" r:id="rId16"/>
    <p:sldLayoutId id="2147483762" r:id="rId17"/>
    <p:sldLayoutId id="2147483764" r:id="rId18"/>
    <p:sldLayoutId id="2147483773" r:id="rId19"/>
    <p:sldLayoutId id="2147483777" r:id="rId20"/>
    <p:sldLayoutId id="2147483767" r:id="rId21"/>
    <p:sldLayoutId id="2147483763" r:id="rId22"/>
    <p:sldLayoutId id="2147483769" r:id="rId23"/>
    <p:sldLayoutId id="2147483816" r:id="rId24"/>
    <p:sldLayoutId id="2147483843" r:id="rId25"/>
    <p:sldLayoutId id="2147483770" r:id="rId26"/>
    <p:sldLayoutId id="2147483771" r:id="rId27"/>
    <p:sldLayoutId id="2147483774" r:id="rId28"/>
    <p:sldLayoutId id="2147483772" r:id="rId29"/>
    <p:sldLayoutId id="2147483779" r:id="rId30"/>
    <p:sldLayoutId id="2147483794" r:id="rId31"/>
    <p:sldLayoutId id="2147483796" r:id="rId32"/>
    <p:sldLayoutId id="2147483795" r:id="rId33"/>
    <p:sldLayoutId id="2147483813" r:id="rId34"/>
    <p:sldLayoutId id="2147483768" r:id="rId35"/>
    <p:sldLayoutId id="2147483836" r:id="rId36"/>
    <p:sldLayoutId id="2147483814" r:id="rId37"/>
    <p:sldLayoutId id="2147483803" r:id="rId38"/>
    <p:sldLayoutId id="2147483798" r:id="rId39"/>
    <p:sldLayoutId id="2147483815" r:id="rId40"/>
    <p:sldLayoutId id="2147483825" r:id="rId41"/>
    <p:sldLayoutId id="2147483818" r:id="rId42"/>
    <p:sldLayoutId id="2147483835" r:id="rId43"/>
    <p:sldLayoutId id="2147483849" r:id="rId44"/>
    <p:sldLayoutId id="2147483871" r:id="rId45"/>
    <p:sldLayoutId id="2147483839" r:id="rId46"/>
    <p:sldLayoutId id="2147483838" r:id="rId47"/>
    <p:sldLayoutId id="2147483865" r:id="rId4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sz="6000" kern="1200" spc="3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 smtClean="0"/>
              <a:t>facebook.com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 smtClean="0"/>
              <a:t>twitter.com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 smtClean="0"/>
              <a:t>mail@mail.com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en-US" altLang="ja-JP" dirty="0" smtClean="0"/>
              <a:t>+506 </a:t>
            </a:r>
            <a:endParaRPr kumimoji="1" lang="ja-JP" altLang="en-US" dirty="0"/>
          </a:p>
        </p:txBody>
      </p:sp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en-US" altLang="ja-JP" dirty="0" err="1" smtClean="0"/>
              <a:t>Grupo</a:t>
            </a:r>
            <a:endParaRPr kumimoji="1" lang="ja-JP" altLang="en-US" dirty="0"/>
          </a:p>
        </p:txBody>
      </p:sp>
      <p:sp>
        <p:nvSpPr>
          <p:cNvPr id="12" name="サブタイトル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e</a:t>
            </a:r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Justicia</a:t>
            </a:r>
            <a:endParaRPr kumimoji="1" lang="ja-JP" altLang="en-US" dirty="0"/>
          </a:p>
        </p:txBody>
      </p:sp>
      <p:pic>
        <p:nvPicPr>
          <p:cNvPr id="9" name="図プレースホルダー 8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図プレースホルダー 12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図プレースホルダー 16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図プレースホルダー 20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Imagen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881" y="192511"/>
            <a:ext cx="2150325" cy="18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226" y="129972"/>
            <a:ext cx="177625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500">
        <p:fade/>
      </p:transition>
    </mc:Choice>
    <mc:Fallback xmlns="">
      <p:transition spd="med" advTm="605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660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Informe</a:t>
            </a:r>
            <a:r>
              <a:rPr kumimoji="1" lang="en-US" altLang="ja-JP" dirty="0" smtClean="0"/>
              <a:t> de </a:t>
            </a:r>
            <a:r>
              <a:rPr kumimoji="1" lang="en-US" altLang="ja-JP" dirty="0" err="1" smtClean="0"/>
              <a:t>labores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 smtClean="0"/>
              <a:t>PROPUESTA DE TRABAJO 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s-ES" altLang="ja-JP" dirty="0" smtClean="0"/>
              <a:t>PRIMERA REUNION PREPARATORIA, PANAMÁ 2016</a:t>
            </a:r>
            <a:endParaRPr kumimoji="1" lang="ja-JP" altLang="en-US" dirty="0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Grupo</a:t>
            </a:r>
            <a:r>
              <a:rPr lang="en-US" dirty="0" smtClean="0"/>
              <a:t> e-</a:t>
            </a:r>
            <a:r>
              <a:rPr lang="en-US" dirty="0" err="1" smtClean="0"/>
              <a:t>Justicia</a:t>
            </a:r>
            <a:endParaRPr lang="en-US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Imag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5594" y="7032559"/>
            <a:ext cx="2150325" cy="18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576" y="7010454"/>
            <a:ext cx="177625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9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5000">
        <p15:prstTrans prst="wind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Grupo</a:t>
            </a:r>
            <a:r>
              <a:rPr lang="en-US" dirty="0" smtClean="0"/>
              <a:t> e-</a:t>
            </a:r>
            <a:r>
              <a:rPr lang="en-US" dirty="0" err="1" smtClean="0"/>
              <a:t>Justicia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2032000" y="719666"/>
          <a:ext cx="13051866" cy="8701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094596"/>
      </p:ext>
    </p:extLst>
  </p:cSld>
  <p:clrMapOvr>
    <a:masterClrMapping/>
  </p:clrMapOvr>
  <p:transition spd="slow" advTm="720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781277" y="72873"/>
            <a:ext cx="16057784" cy="1763774"/>
          </a:xfrm>
        </p:spPr>
        <p:txBody>
          <a:bodyPr/>
          <a:lstStyle/>
          <a:p>
            <a:r>
              <a:rPr lang="es-MX" dirty="0" smtClean="0"/>
              <a:t>PROYECTO CIBERSEGURAD</a:t>
            </a:r>
            <a:endParaRPr lang="es-C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5"/>
          </p:nvPr>
        </p:nvSpPr>
        <p:spPr>
          <a:xfrm>
            <a:off x="889289" y="3253290"/>
            <a:ext cx="17047894" cy="4635515"/>
          </a:xfrm>
        </p:spPr>
        <p:txBody>
          <a:bodyPr/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R" sz="3600" b="1" dirty="0"/>
              <a:t>Marco de control y cultura organizacional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R" sz="3600" b="1" dirty="0"/>
              <a:t>Seguridad física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R" sz="3600" dirty="0"/>
              <a:t>Refuerzo de la seguridad en los componentes de la plataforma tecnológica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R" sz="3600" dirty="0"/>
              <a:t>Recursos específicos para el refuerzo de la seguridad informática.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R" sz="3600" dirty="0"/>
              <a:t>Creación de red de alerta con los Poderes Judiciales miembros de Cumbre Judicial.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R" sz="3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447351" y="8518875"/>
            <a:ext cx="15391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4">
                    <a:lumMod val="25000"/>
                  </a:schemeClr>
                </a:solidFill>
              </a:rPr>
              <a:t>Recomendación: Grupo de trabajo conformado por especialistas técnicos en seguridad informática de los poderes judiciales.</a:t>
            </a:r>
            <a:endParaRPr lang="es-CR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37260" y="2006359"/>
            <a:ext cx="1642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Protección de la información y las tecnologías dentro de los Poderes Judiciales</a:t>
            </a:r>
            <a:r>
              <a:rPr lang="es-MX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189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Marcador de texto 3"/>
          <p:cNvSpPr txBox="1">
            <a:spLocks/>
          </p:cNvSpPr>
          <p:nvPr/>
        </p:nvSpPr>
        <p:spPr>
          <a:xfrm>
            <a:off x="781277" y="72873"/>
            <a:ext cx="16057784" cy="176377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 marL="0" indent="0" algn="ctr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400" kern="1200" spc="15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mtClean="0"/>
              <a:t>PROYECTO CIBERSEGURAD</a:t>
            </a:r>
            <a:endParaRPr lang="es-CR" dirty="0"/>
          </a:p>
        </p:txBody>
      </p:sp>
      <p:sp>
        <p:nvSpPr>
          <p:cNvPr id="7" name="Marcador de texto 4"/>
          <p:cNvSpPr txBox="1">
            <a:spLocks/>
          </p:cNvSpPr>
          <p:nvPr/>
        </p:nvSpPr>
        <p:spPr>
          <a:xfrm>
            <a:off x="889289" y="3253290"/>
            <a:ext cx="17047894" cy="4635515"/>
          </a:xfrm>
          <a:prstGeom prst="rect">
            <a:avLst/>
          </a:prstGeom>
        </p:spPr>
        <p:txBody>
          <a:bodyPr vert="horz" lIns="163275" tIns="81638" rIns="163275" bIns="81638" rtlCol="0" anchor="t">
            <a:noAutofit/>
          </a:bodyPr>
          <a:lstStyle>
            <a:lvl1pPr marL="0" indent="0" algn="ctr" defTabSz="1632753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es-CR" sz="3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447351" y="8518875"/>
            <a:ext cx="15391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chemeClr val="accent4">
                    <a:lumMod val="25000"/>
                  </a:schemeClr>
                </a:solidFill>
              </a:rPr>
              <a:t>Recomendación: </a:t>
            </a:r>
            <a:r>
              <a:rPr lang="es-CR" b="1" dirty="0" smtClean="0">
                <a:solidFill>
                  <a:schemeClr val="accent4">
                    <a:lumMod val="25000"/>
                  </a:schemeClr>
                </a:solidFill>
              </a:rPr>
              <a:t>integrado </a:t>
            </a:r>
            <a:r>
              <a:rPr lang="es-CR" b="1" dirty="0">
                <a:solidFill>
                  <a:schemeClr val="accent4">
                    <a:lumMod val="25000"/>
                  </a:schemeClr>
                </a:solidFill>
              </a:rPr>
              <a:t>por operadores del Sistema Judicial, quienes se avocarían a atender la temática de “</a:t>
            </a:r>
            <a:r>
              <a:rPr lang="es-CR" b="1" i="1" dirty="0">
                <a:solidFill>
                  <a:schemeClr val="accent4">
                    <a:lumMod val="25000"/>
                  </a:schemeClr>
                </a:solidFill>
              </a:rPr>
              <a:t>Ciberdelincuencia</a:t>
            </a:r>
            <a:r>
              <a:rPr lang="es-CR" b="1" dirty="0">
                <a:solidFill>
                  <a:schemeClr val="accent4">
                    <a:lumMod val="25000"/>
                  </a:schemeClr>
                </a:solidFill>
              </a:rPr>
              <a:t>”, desde una óptica </a:t>
            </a:r>
            <a:r>
              <a:rPr lang="es-CR" b="1" dirty="0" smtClean="0">
                <a:solidFill>
                  <a:schemeClr val="accent4">
                    <a:lumMod val="25000"/>
                  </a:schemeClr>
                </a:solidFill>
              </a:rPr>
              <a:t>técnico-jurídica.</a:t>
            </a:r>
            <a:endParaRPr lang="es-CR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7260" y="2006359"/>
            <a:ext cx="1642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Preparación de los operadores Jurídicos ante la Ciberdelincuencia</a:t>
            </a:r>
            <a:endParaRPr lang="es-MX" dirty="0" smtClean="0"/>
          </a:p>
        </p:txBody>
      </p:sp>
      <p:sp>
        <p:nvSpPr>
          <p:cNvPr id="10" name="Rectángulo 9"/>
          <p:cNvSpPr/>
          <p:nvPr/>
        </p:nvSpPr>
        <p:spPr>
          <a:xfrm>
            <a:off x="1672376" y="3185975"/>
            <a:ext cx="133796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CR" sz="3600" dirty="0"/>
              <a:t>Estudio de las regulaciones en delitos informáticos para cada uno de los países que integran la Cumbre Judicial, con el fin de precisar identidad y estandarización en los tipos penales, que permitan facilitar la cooperación jurídica internacional en la materia.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R" sz="3600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CR" sz="3600" dirty="0"/>
              <a:t>Guía técnico-jurídica que contenga elementos básicos para la comprensión de los delitos informáticos.</a:t>
            </a:r>
          </a:p>
        </p:txBody>
      </p:sp>
    </p:spTree>
    <p:extLst>
      <p:ext uri="{BB962C8B-B14F-4D97-AF65-F5344CB8AC3E}">
        <p14:creationId xmlns:p14="http://schemas.microsoft.com/office/powerpoint/2010/main" val="138718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Grupo</a:t>
            </a:r>
            <a:r>
              <a:rPr lang="en-US" dirty="0" smtClean="0"/>
              <a:t> e-</a:t>
            </a:r>
            <a:r>
              <a:rPr lang="en-US" dirty="0" err="1" smtClean="0"/>
              <a:t>justicia</a:t>
            </a:r>
            <a:endParaRPr 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698315142"/>
              </p:ext>
            </p:extLst>
          </p:nvPr>
        </p:nvGraphicFramePr>
        <p:xfrm>
          <a:off x="1942406" y="2308185"/>
          <a:ext cx="14034061" cy="797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タイトル 1"/>
          <p:cNvSpPr txBox="1">
            <a:spLocks/>
          </p:cNvSpPr>
          <p:nvPr/>
        </p:nvSpPr>
        <p:spPr>
          <a:xfrm>
            <a:off x="475570" y="868025"/>
            <a:ext cx="16914689" cy="900100"/>
          </a:xfrm>
          <a:prstGeom prst="rect">
            <a:avLst/>
          </a:prstGeom>
        </p:spPr>
        <p:txBody>
          <a:bodyPr/>
          <a:lstStyle>
            <a:lvl1pPr algn="l" defTabSz="1632753" rtl="0" eaLnBrk="1" latinLnBrk="0" hangingPunct="1">
              <a:spcBef>
                <a:spcPct val="0"/>
              </a:spcBef>
              <a:buNone/>
              <a:defRPr sz="6000" kern="1200" spc="3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dirty="0" smtClean="0"/>
              <a:t>Dar </a:t>
            </a:r>
            <a:r>
              <a:rPr kumimoji="1" lang="en-US" altLang="ja-JP" dirty="0" err="1" smtClean="0"/>
              <a:t>seguimiento</a:t>
            </a:r>
            <a:r>
              <a:rPr kumimoji="1" lang="en-US" altLang="ja-JP" dirty="0" smtClean="0"/>
              <a:t> a los </a:t>
            </a:r>
            <a:r>
              <a:rPr kumimoji="1" lang="en-US" altLang="ja-JP" dirty="0" err="1" smtClean="0"/>
              <a:t>Proyectos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Trabajados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282978"/>
      </p:ext>
    </p:extLst>
  </p:cSld>
  <p:clrMapOvr>
    <a:masterClrMapping/>
  </p:clrMapOvr>
  <p:transition spd="slow" advTm="720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Grupo</a:t>
            </a:r>
            <a:r>
              <a:rPr lang="en-US" dirty="0" smtClean="0"/>
              <a:t> e-</a:t>
            </a:r>
            <a:r>
              <a:rPr lang="en-US" dirty="0" err="1" smtClean="0"/>
              <a:t>justicia</a:t>
            </a:r>
            <a:endParaRPr 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68209363"/>
              </p:ext>
            </p:extLst>
          </p:nvPr>
        </p:nvGraphicFramePr>
        <p:xfrm>
          <a:off x="1492356" y="958035"/>
          <a:ext cx="14536615" cy="8746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462686" y="147945"/>
            <a:ext cx="9406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Apoyar </a:t>
            </a:r>
            <a:r>
              <a:rPr lang="es-MX" smtClean="0"/>
              <a:t>la continuidad de </a:t>
            </a:r>
            <a:r>
              <a:rPr lang="es-MX" dirty="0" smtClean="0"/>
              <a:t>Productos del Grupo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190112445"/>
      </p:ext>
    </p:extLst>
  </p:cSld>
  <p:clrMapOvr>
    <a:masterClrMapping/>
  </p:clrMapOvr>
  <p:transition spd="slow" advTm="720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¡</a:t>
            </a:r>
            <a:r>
              <a:rPr kumimoji="1" lang="en-US" altLang="ja-JP" dirty="0" smtClean="0"/>
              <a:t>Gracias!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MX" sz="4400" dirty="0"/>
              <a:t>Es necesario el apoyo de los Poderes Judiciales a este equipo de trabajo con el fin de crear juntos y compartir experiencias.</a:t>
            </a:r>
            <a:endParaRPr lang="es-CR" sz="4400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52853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200000">
        <p15:prstTrans prst="prestige"/>
      </p:transition>
    </mc:Choice>
    <mc:Fallback xmlns="">
      <p:transition spd="slow" advTm="720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Sirius 2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0098BF"/>
      </a:accent1>
      <a:accent2>
        <a:srgbClr val="F9617A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0098BF"/>
      </a:hlink>
      <a:folHlink>
        <a:srgbClr val="00718F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No Decoration">
  <a:themeElements>
    <a:clrScheme name="Sirius 2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0098BF"/>
      </a:accent1>
      <a:accent2>
        <a:srgbClr val="F9617A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0098BF"/>
      </a:hlink>
      <a:folHlink>
        <a:srgbClr val="00718F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ntents">
  <a:themeElements>
    <a:clrScheme name="Sirius 2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0098BF"/>
      </a:accent1>
      <a:accent2>
        <a:srgbClr val="F9617A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0098BF"/>
      </a:hlink>
      <a:folHlink>
        <a:srgbClr val="00718F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mpd="thinThick">
          <a:noFill/>
          <a:tailEnd type="triangle" w="lg" len="lg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prstDash val="soli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ntents">
  <a:themeElements>
    <a:clrScheme name="Sirius 2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0098BF"/>
      </a:accent1>
      <a:accent2>
        <a:srgbClr val="F9617A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0098BF"/>
      </a:hlink>
      <a:folHlink>
        <a:srgbClr val="00718F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76200" cmpd="sng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45023</TotalTime>
  <Words>316</Words>
  <Application>Microsoft Office PowerPoint</Application>
  <PresentationFormat>Personalizado</PresentationFormat>
  <Paragraphs>55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8</vt:i4>
      </vt:variant>
    </vt:vector>
  </HeadingPairs>
  <TitlesOfParts>
    <vt:vector size="20" baseType="lpstr">
      <vt:lpstr>ＭＳ Ｐゴシック</vt:lpstr>
      <vt:lpstr>Arial</vt:lpstr>
      <vt:lpstr>Calibri</vt:lpstr>
      <vt:lpstr>Roboto Condensed Light</vt:lpstr>
      <vt:lpstr>Roboto Light</vt:lpstr>
      <vt:lpstr>Spica Neue</vt:lpstr>
      <vt:lpstr>Spica Neue Light</vt:lpstr>
      <vt:lpstr>Wingdings</vt:lpstr>
      <vt:lpstr>Title</vt:lpstr>
      <vt:lpstr>No Decoration</vt:lpstr>
      <vt:lpstr>Contents</vt:lpstr>
      <vt:lpstr>1_Contents</vt:lpstr>
      <vt:lpstr>Grupo</vt:lpstr>
      <vt:lpstr>Informe de labores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Sirius</dc:title>
  <dc:creator>Jun</dc:creator>
  <cp:lastModifiedBy>Kattia Morales Navarro</cp:lastModifiedBy>
  <cp:revision>738</cp:revision>
  <dcterms:created xsi:type="dcterms:W3CDTF">2015-01-09T17:56:04Z</dcterms:created>
  <dcterms:modified xsi:type="dcterms:W3CDTF">2016-08-31T19:17:42Z</dcterms:modified>
</cp:coreProperties>
</file>