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3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B73771-7F96-476C-A5C5-9FAD411BFF60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BD29CF2-8E97-40DD-B176-ACBDF13ACA50}" type="datetimeFigureOut">
              <a:rPr lang="es-ES" smtClean="0"/>
              <a:t>28/08/2018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Herramientas para la elaboración de repositorios con información sobre procedimientos relacionados con delitos de corrupción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/>
          </a:p>
          <a:p>
            <a:r>
              <a:rPr lang="es-ES" smtClean="0"/>
              <a:t>Grupo 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702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Contexto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La corrupción lesiona bienes jurídicos relacionados con el adecuado funcionamiento de la administración, el recto ejercicio de las potestades públicas o los intereses patrimoniales del Estado. La corrupción pública estimula el desinterés y la indiferencia hacia los intereses públicos. </a:t>
            </a:r>
          </a:p>
          <a:p>
            <a:pPr algn="just"/>
            <a:r>
              <a:rPr lang="es-ES" dirty="0"/>
              <a:t>   La intervención de los jueces y magistrados en la lucha contra la corrupción debe ser visualizada por los ciudadanos como un elemento esencial en esta lucha; se ha de mostrar la dimensión del Poder Judicial como una instancia independiente e imparcial llamada a controlar desde el Derecho, a hacer efectiva la idea del Estado Constitucional como sistema de límites y de vínculos impuestos al ejercicio de cualquier poder. </a:t>
            </a:r>
          </a:p>
          <a:p>
            <a:pPr algn="just"/>
            <a:r>
              <a:rPr lang="es-ES" dirty="0"/>
              <a:t>   Se incardina este proyecto en el eje temático que busca favorecer el acceso de los ciudadanos a la justicia a través de la información clara y cuantificable de la labor que los jueces y magistrados realizan a diario investigando y enjuiciando conductas constitutivas de delitos relacionados con la corrupción. 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558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FINALIDAD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La finalidad del proyecto es la de traducir esa labor judicial en datos objetivos y cuantificables de los que se pueda extrapolar una realidad contada para todos los ciudadanos de manera completa.</a:t>
            </a:r>
          </a:p>
          <a:p>
            <a:r>
              <a:rPr lang="es-ES" dirty="0" smtClean="0"/>
              <a:t>   Esta información facilitaría una imagen a la ciudadanía del compromiso del Poder Judicial en su lucha contra la lacra de la corrupción y situaría a la CUMBRE IBEROAMERICANA a la cabeza en una información muy demandada en una parte de nuestro mundo especialmente preocupada por esta lucha global; información ahora cuantificada y con datos reales para ofrecer, no solo a los ciudadanos de cada país sino al mundo entero.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989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UTILIDAD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La obtención de datos estadísticos a esta escala serviría también para planificar estrategias y atacar con mayor efectividad fenómenos concretos cuya aparición y desarrollo se podría ir contrastando.</a:t>
            </a:r>
          </a:p>
          <a:p>
            <a:r>
              <a:rPr lang="es-ES" dirty="0"/>
              <a:t>   Para el ciudadano, muy preocupado por la corrupción de sus instituciones, sería muy útil la información que se pueda facilitar sobre la lucha que los jueces y magistrados están llevando a cabo de manera real; estos datos permitirían ajustar  lo más posible a la realidad la percepción de la ciudadanía  de la influencia de este fenómeno en su vida diaria.</a:t>
            </a:r>
          </a:p>
          <a:p>
            <a:pPr marL="0" indent="0">
              <a:buNone/>
            </a:pPr>
            <a:r>
              <a:rPr lang="es-CL" dirty="0"/>
              <a:t/>
            </a:r>
            <a:br>
              <a:rPr lang="es-CL" dirty="0"/>
            </a:br>
            <a:r>
              <a:rPr lang="es-CL" dirty="0"/>
              <a:t> 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550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b="1" i="1" dirty="0"/>
              <a:t>Objetivo General: 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CL" dirty="0"/>
              <a:t>Incrementar la percepción ciudadana de la lucha del Poder Judicial contra la corrupción </a:t>
            </a:r>
            <a:endParaRPr lang="es-ES" dirty="0"/>
          </a:p>
          <a:p>
            <a:pPr marL="0" indent="0">
              <a:buNone/>
            </a:pPr>
            <a:r>
              <a:rPr lang="es-CL" dirty="0"/>
              <a:t> </a:t>
            </a:r>
            <a:endParaRPr lang="es-ES" dirty="0"/>
          </a:p>
          <a:p>
            <a:r>
              <a:rPr lang="es-CL" b="1" i="1" dirty="0"/>
              <a:t>Objetivos específicos:</a:t>
            </a:r>
            <a:endParaRPr lang="es-ES" dirty="0"/>
          </a:p>
          <a:p>
            <a:pPr marL="0" indent="0">
              <a:buNone/>
            </a:pPr>
            <a:r>
              <a:rPr lang="es-CL" b="1" i="1" dirty="0"/>
              <a:t> </a:t>
            </a:r>
            <a:endParaRPr lang="es-ES" dirty="0"/>
          </a:p>
          <a:p>
            <a:r>
              <a:rPr lang="es-CL" dirty="0"/>
              <a:t>Elaborar una herramienta que permita registrar información de procedimientos judiciales sobre delitos relacionados con la corrupción que se tramitan en los órganos judiciales iberoamericanos.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606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 ESPERADOS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Espacio web con toda la información relativa a los procesos por corrupción que se siguen en un determinado sistema judicial</a:t>
            </a:r>
          </a:p>
          <a:p>
            <a:r>
              <a:rPr lang="es-ES" dirty="0"/>
              <a:t>Guía práctica para la selección del material necesario para la página.</a:t>
            </a:r>
          </a:p>
          <a:p>
            <a:r>
              <a:rPr lang="es-ES" dirty="0"/>
              <a:t>Material para la evaluación del impacto público del proyecto.</a:t>
            </a:r>
          </a:p>
          <a:p>
            <a:pPr marL="0" indent="0">
              <a:buNone/>
            </a:pPr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255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</TotalTime>
  <Words>451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Adyacencia</vt:lpstr>
      <vt:lpstr>Herramientas para la elaboración de repositorios con información sobre procedimientos relacionados con delitos de corrupción</vt:lpstr>
      <vt:lpstr>Contexto </vt:lpstr>
      <vt:lpstr>FINALIDAD DEL PROYECTO</vt:lpstr>
      <vt:lpstr>UTILIDAD DEL PROYECTO</vt:lpstr>
      <vt:lpstr>OBJETIVOS</vt:lpstr>
      <vt:lpstr>RESULTADOS ESPERADOS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Herramientas para la elaboración de repositorios con información sobre procedimientos relacionados con delitos de corrupción</dc:title>
  <dc:creator>Hewlett-Packard Company</dc:creator>
  <cp:lastModifiedBy>MARIA FERNANDA CELINA BARCENAS GONZALEZ</cp:lastModifiedBy>
  <cp:revision>2</cp:revision>
  <dcterms:created xsi:type="dcterms:W3CDTF">2018-08-28T20:41:40Z</dcterms:created>
  <dcterms:modified xsi:type="dcterms:W3CDTF">2018-08-28T22:16:58Z</dcterms:modified>
</cp:coreProperties>
</file>