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296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AEE36-E584-424D-9A52-CC6C3B7A3AD0}" type="doc">
      <dgm:prSet loTypeId="urn:microsoft.com/office/officeart/2005/8/layout/venn3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796B98CC-8E59-447E-9D36-B134E0518237}">
      <dgm:prSet phldrT="[Texto]" custT="1"/>
      <dgm:spPr/>
      <dgm:t>
        <a:bodyPr/>
        <a:lstStyle/>
        <a:p>
          <a:r>
            <a: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Se rindió Informe  de Labores </a:t>
          </a:r>
        </a:p>
        <a:p>
          <a:r>
            <a: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2014 – 2016 destacando:</a:t>
          </a:r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85813D-4EF3-4286-9964-F49338440FD4}" type="parTrans" cxnId="{39667D80-0EBD-4107-8446-0BBF2CC2C3E6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8BD93F-7C4A-4F63-87BF-8A38E92C1217}" type="sibTrans" cxnId="{39667D80-0EBD-4107-8446-0BBF2CC2C3E6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587D50-1755-4199-9E82-A908EC807B22}">
      <dgm:prSet custT="1"/>
      <dgm:spPr/>
      <dgm:t>
        <a:bodyPr/>
        <a:lstStyle/>
        <a:p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Elaboración y aprobación del Reglamento de la Comisión de Seguimiento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2441A2-A020-4109-AC2B-E60E227B8D0F}" type="parTrans" cxnId="{8E6FFB41-B835-42A4-98CB-F7E8DDDE3F6F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8CB04A-53F5-4194-BAFB-67F9623A8F5A}" type="sibTrans" cxnId="{8E6FFB41-B835-42A4-98CB-F7E8DDDE3F6F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FDE79B-C625-4B6E-B2DB-B4404E7922E8}">
      <dgm:prSet custT="1"/>
      <dgm:spPr/>
      <dgm:t>
        <a:bodyPr/>
        <a:lstStyle/>
        <a:p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Actualización y modernización de las Reglas de Brasilia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7817AF-E902-4BE2-84D5-4FDC7BB12EBB}" type="parTrans" cxnId="{A9E91AB6-BB2D-4098-8270-F22F1D66E11D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0A182B-4FC5-4136-9556-1C8973FF5A49}" type="sibTrans" cxnId="{A9E91AB6-BB2D-4098-8270-F22F1D66E11D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7C79BA-A380-4461-A1F5-4C9A391419D8}">
      <dgm:prSet custT="1"/>
      <dgm:spPr/>
      <dgm:t>
        <a:bodyPr/>
        <a:lstStyle/>
        <a:p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Acciones orientadas a la divulgación de las Reglas.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81EB95-C858-4AE4-B3F2-62FEA906D183}" type="parTrans" cxnId="{24861CFF-408E-4074-802F-B1FB64176F81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5A2823-DC49-44CD-9611-9424DF2C3529}" type="sibTrans" cxnId="{24861CFF-408E-4074-802F-B1FB64176F81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DA23B7-7693-4E06-82D8-65AA176A905C}" type="pres">
      <dgm:prSet presAssocID="{DDBAEE36-E584-424D-9A52-CC6C3B7A3AD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5810F63-CE70-4375-8F65-5B42228C6A00}" type="pres">
      <dgm:prSet presAssocID="{796B98CC-8E59-447E-9D36-B134E0518237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076DF9-FD90-4D3D-9C08-39778834F4AB}" type="pres">
      <dgm:prSet presAssocID="{B18BD93F-7C4A-4F63-87BF-8A38E92C1217}" presName="space" presStyleCnt="0"/>
      <dgm:spPr/>
    </dgm:pt>
    <dgm:pt modelId="{48FE56F4-E2E1-460A-B451-01EB68DF789F}" type="pres">
      <dgm:prSet presAssocID="{75587D50-1755-4199-9E82-A908EC807B22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9FE06D-2A80-4D73-86F5-0DE4D256A872}" type="pres">
      <dgm:prSet presAssocID="{978CB04A-53F5-4194-BAFB-67F9623A8F5A}" presName="space" presStyleCnt="0"/>
      <dgm:spPr/>
    </dgm:pt>
    <dgm:pt modelId="{5115B8E1-CDDF-4C02-AE7E-3D22D7D2D520}" type="pres">
      <dgm:prSet presAssocID="{82FDE79B-C625-4B6E-B2DB-B4404E7922E8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EA06A2-3CE6-47C6-A5CB-9192E00A319F}" type="pres">
      <dgm:prSet presAssocID="{240A182B-4FC5-4136-9556-1C8973FF5A49}" presName="space" presStyleCnt="0"/>
      <dgm:spPr/>
    </dgm:pt>
    <dgm:pt modelId="{943A8F3E-7EB6-4EBC-94CD-A289D6738FED}" type="pres">
      <dgm:prSet presAssocID="{FC7C79BA-A380-4461-A1F5-4C9A391419D8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9667D80-0EBD-4107-8446-0BBF2CC2C3E6}" srcId="{DDBAEE36-E584-424D-9A52-CC6C3B7A3AD0}" destId="{796B98CC-8E59-447E-9D36-B134E0518237}" srcOrd="0" destOrd="0" parTransId="{E585813D-4EF3-4286-9964-F49338440FD4}" sibTransId="{B18BD93F-7C4A-4F63-87BF-8A38E92C1217}"/>
    <dgm:cxn modelId="{A9E91AB6-BB2D-4098-8270-F22F1D66E11D}" srcId="{DDBAEE36-E584-424D-9A52-CC6C3B7A3AD0}" destId="{82FDE79B-C625-4B6E-B2DB-B4404E7922E8}" srcOrd="2" destOrd="0" parTransId="{FC7817AF-E902-4BE2-84D5-4FDC7BB12EBB}" sibTransId="{240A182B-4FC5-4136-9556-1C8973FF5A49}"/>
    <dgm:cxn modelId="{24861CFF-408E-4074-802F-B1FB64176F81}" srcId="{DDBAEE36-E584-424D-9A52-CC6C3B7A3AD0}" destId="{FC7C79BA-A380-4461-A1F5-4C9A391419D8}" srcOrd="3" destOrd="0" parTransId="{D681EB95-C858-4AE4-B3F2-62FEA906D183}" sibTransId="{245A2823-DC49-44CD-9611-9424DF2C3529}"/>
    <dgm:cxn modelId="{3F32A6F4-C407-4E76-80CC-3859F1A17BAC}" type="presOf" srcId="{FC7C79BA-A380-4461-A1F5-4C9A391419D8}" destId="{943A8F3E-7EB6-4EBC-94CD-A289D6738FED}" srcOrd="0" destOrd="0" presId="urn:microsoft.com/office/officeart/2005/8/layout/venn3"/>
    <dgm:cxn modelId="{E13BC647-19E3-424A-AB4E-486F1EA52947}" type="presOf" srcId="{75587D50-1755-4199-9E82-A908EC807B22}" destId="{48FE56F4-E2E1-460A-B451-01EB68DF789F}" srcOrd="0" destOrd="0" presId="urn:microsoft.com/office/officeart/2005/8/layout/venn3"/>
    <dgm:cxn modelId="{32BF9D7C-787C-42F8-AE15-196BAEF950E6}" type="presOf" srcId="{DDBAEE36-E584-424D-9A52-CC6C3B7A3AD0}" destId="{D4DA23B7-7693-4E06-82D8-65AA176A905C}" srcOrd="0" destOrd="0" presId="urn:microsoft.com/office/officeart/2005/8/layout/venn3"/>
    <dgm:cxn modelId="{A22DAD8C-2BEC-476B-83D0-2CB78D94A4B6}" type="presOf" srcId="{796B98CC-8E59-447E-9D36-B134E0518237}" destId="{C5810F63-CE70-4375-8F65-5B42228C6A00}" srcOrd="0" destOrd="0" presId="urn:microsoft.com/office/officeart/2005/8/layout/venn3"/>
    <dgm:cxn modelId="{8E6FFB41-B835-42A4-98CB-F7E8DDDE3F6F}" srcId="{DDBAEE36-E584-424D-9A52-CC6C3B7A3AD0}" destId="{75587D50-1755-4199-9E82-A908EC807B22}" srcOrd="1" destOrd="0" parTransId="{482441A2-A020-4109-AC2B-E60E227B8D0F}" sibTransId="{978CB04A-53F5-4194-BAFB-67F9623A8F5A}"/>
    <dgm:cxn modelId="{A8471E6D-6AB1-4EF9-8F9C-EC59471191A9}" type="presOf" srcId="{82FDE79B-C625-4B6E-B2DB-B4404E7922E8}" destId="{5115B8E1-CDDF-4C02-AE7E-3D22D7D2D520}" srcOrd="0" destOrd="0" presId="urn:microsoft.com/office/officeart/2005/8/layout/venn3"/>
    <dgm:cxn modelId="{C5F95240-067F-4381-AD71-6A10BD3EC687}" type="presParOf" srcId="{D4DA23B7-7693-4E06-82D8-65AA176A905C}" destId="{C5810F63-CE70-4375-8F65-5B42228C6A00}" srcOrd="0" destOrd="0" presId="urn:microsoft.com/office/officeart/2005/8/layout/venn3"/>
    <dgm:cxn modelId="{34AF68BB-B9A6-41EF-95E8-EDDCDA4D7C14}" type="presParOf" srcId="{D4DA23B7-7693-4E06-82D8-65AA176A905C}" destId="{7B076DF9-FD90-4D3D-9C08-39778834F4AB}" srcOrd="1" destOrd="0" presId="urn:microsoft.com/office/officeart/2005/8/layout/venn3"/>
    <dgm:cxn modelId="{CFE22B0E-48A8-4133-9E14-9A16DE2961CC}" type="presParOf" srcId="{D4DA23B7-7693-4E06-82D8-65AA176A905C}" destId="{48FE56F4-E2E1-460A-B451-01EB68DF789F}" srcOrd="2" destOrd="0" presId="urn:microsoft.com/office/officeart/2005/8/layout/venn3"/>
    <dgm:cxn modelId="{034A4EBD-825F-466E-85D6-7F4E1B05B947}" type="presParOf" srcId="{D4DA23B7-7693-4E06-82D8-65AA176A905C}" destId="{B19FE06D-2A80-4D73-86F5-0DE4D256A872}" srcOrd="3" destOrd="0" presId="urn:microsoft.com/office/officeart/2005/8/layout/venn3"/>
    <dgm:cxn modelId="{B2CA78A0-4514-4EE8-B784-256C16E7DE56}" type="presParOf" srcId="{D4DA23B7-7693-4E06-82D8-65AA176A905C}" destId="{5115B8E1-CDDF-4C02-AE7E-3D22D7D2D520}" srcOrd="4" destOrd="0" presId="urn:microsoft.com/office/officeart/2005/8/layout/venn3"/>
    <dgm:cxn modelId="{62E18FD8-E60A-4BEA-A464-B92BF6344324}" type="presParOf" srcId="{D4DA23B7-7693-4E06-82D8-65AA176A905C}" destId="{5FEA06A2-3CE6-47C6-A5CB-9192E00A319F}" srcOrd="5" destOrd="0" presId="urn:microsoft.com/office/officeart/2005/8/layout/venn3"/>
    <dgm:cxn modelId="{AA3848CC-EAB1-4509-900C-437ACBBF7C6E}" type="presParOf" srcId="{D4DA23B7-7693-4E06-82D8-65AA176A905C}" destId="{943A8F3E-7EB6-4EBC-94CD-A289D6738FED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998AC-EDC5-4AEB-BEEB-51ACA1265E80}" type="doc">
      <dgm:prSet loTypeId="urn:microsoft.com/office/officeart/2005/8/layout/list1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815CCDB8-E31D-46D3-8714-48C307D9D6F8}">
      <dgm:prSet phldrT="[Texto]" custT="1"/>
      <dgm:spPr/>
      <dgm:t>
        <a:bodyPr/>
        <a:lstStyle/>
        <a:p>
          <a:r>
            <a:rPr lang="es-E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Principales Acuerdos</a:t>
          </a:r>
          <a:endParaRPr lang="es-ES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BE26A6-880C-4F7B-9ACC-54113278DEF8}" type="parTrans" cxnId="{36B62EC4-0A9C-4C79-BA2D-17F97AA45CF2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45CD42-4FC3-49B7-BEF8-0BFDDF0B7A45}" type="sibTrans" cxnId="{36B62EC4-0A9C-4C79-BA2D-17F97AA45CF2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E699D1-2CB4-4144-9ADF-ED19246C30DA}">
      <dgm:prSet phldrT="[Texto]" custT="1"/>
      <dgm:spPr/>
      <dgm:t>
        <a:bodyPr/>
        <a:lstStyle/>
        <a:p>
          <a:r>
            <a:rPr lang="es-E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Coordinación de la Comisión</a:t>
          </a:r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4167B-52DE-4BAF-A705-1C55F508A289}" type="parTrans" cxnId="{CB688A75-E8B8-4439-9300-BB30D19D6F56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5A01C0-EE94-4631-B9FC-7964952821E1}" type="sibTrans" cxnId="{CB688A75-E8B8-4439-9300-BB30D19D6F56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C285A-3345-42AF-86EA-275C81C1AEE8}">
      <dgm:prSet phldrT="[Texto]" custT="1"/>
      <dgm:spPr/>
      <dgm:t>
        <a:bodyPr/>
        <a:lstStyle/>
        <a:p>
          <a:r>
            <a: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Secretaría Técnica</a:t>
          </a:r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30E85-D5F4-4FAB-8432-17C7FAF6D45B}" type="parTrans" cxnId="{C10ED375-9597-4765-826B-DBBF4D797DFA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A7D62B-79E3-4E88-A6B5-06CC76EA3959}" type="sibTrans" cxnId="{C10ED375-9597-4765-826B-DBBF4D797DFA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5FA1EC-8DD9-4328-830C-ECBCBBE37D29}">
      <dgm:prSet phldrT="[Texto]" custT="1"/>
      <dgm:spPr/>
      <dgm:t>
        <a:bodyPr/>
        <a:lstStyle/>
        <a:p>
          <a:r>
            <a: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Coordinación Comisión de Divulgación</a:t>
          </a:r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E6B6A1-F083-4FD0-AFA8-B61D95B852F5}" type="parTrans" cxnId="{1E3E35C1-304D-46AB-A87A-98F9CC2C14B7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71B750-C6FC-4940-9FBF-E9A475A5AB09}" type="sibTrans" cxnId="{1E3E35C1-304D-46AB-A87A-98F9CC2C14B7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2A973D-2527-40C8-9D54-BC57CD1B7D10}">
      <dgm:prSet phldrT="[Texto]" custT="1"/>
      <dgm:spPr/>
      <dgm:t>
        <a:bodyPr/>
        <a:lstStyle/>
        <a:p>
          <a:r>
            <a: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Elaboración de cronograma de trabajo, para actualización Reglas de Brasilia</a:t>
          </a:r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FCE5C4-E049-42D7-A2CD-B07E967C6FB8}" type="parTrans" cxnId="{0761685C-E733-45E6-891A-D92FE642D44F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5D9053-EE10-4C23-A786-DF44DDB24CAC}" type="sibTrans" cxnId="{0761685C-E733-45E6-891A-D92FE642D44F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F1167-8D35-4E59-A72F-1D60181AB216}" type="pres">
      <dgm:prSet presAssocID="{B08998AC-EDC5-4AEB-BEEB-51ACA1265E8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57256BC-7949-4521-8C77-830F7A4DB1F5}" type="pres">
      <dgm:prSet presAssocID="{815CCDB8-E31D-46D3-8714-48C307D9D6F8}" presName="parentLin" presStyleCnt="0"/>
      <dgm:spPr/>
    </dgm:pt>
    <dgm:pt modelId="{914963CF-A88B-4CAB-824E-E44BA039DC85}" type="pres">
      <dgm:prSet presAssocID="{815CCDB8-E31D-46D3-8714-48C307D9D6F8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8D920A2B-5A60-4124-A39D-63B2253EDB5B}" type="pres">
      <dgm:prSet presAssocID="{815CCDB8-E31D-46D3-8714-48C307D9D6F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63F079-0A27-4D9E-B309-03EC0BEF696E}" type="pres">
      <dgm:prSet presAssocID="{815CCDB8-E31D-46D3-8714-48C307D9D6F8}" presName="negativeSpace" presStyleCnt="0"/>
      <dgm:spPr/>
    </dgm:pt>
    <dgm:pt modelId="{E6B88DE4-F057-4A0B-B6EB-D576BA56219C}" type="pres">
      <dgm:prSet presAssocID="{815CCDB8-E31D-46D3-8714-48C307D9D6F8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9F6F670-BF7C-41F2-BCAA-C4407541EA13}" type="presOf" srcId="{B08998AC-EDC5-4AEB-BEEB-51ACA1265E80}" destId="{592F1167-8D35-4E59-A72F-1D60181AB216}" srcOrd="0" destOrd="0" presId="urn:microsoft.com/office/officeart/2005/8/layout/list1"/>
    <dgm:cxn modelId="{500557E5-A7E9-4735-8604-4EF923FB6D93}" type="presOf" srcId="{815CCDB8-E31D-46D3-8714-48C307D9D6F8}" destId="{8D920A2B-5A60-4124-A39D-63B2253EDB5B}" srcOrd="1" destOrd="0" presId="urn:microsoft.com/office/officeart/2005/8/layout/list1"/>
    <dgm:cxn modelId="{2492CE09-6F82-4336-BB55-CFBED40F98E7}" type="presOf" srcId="{E56C285A-3345-42AF-86EA-275C81C1AEE8}" destId="{E6B88DE4-F057-4A0B-B6EB-D576BA56219C}" srcOrd="0" destOrd="1" presId="urn:microsoft.com/office/officeart/2005/8/layout/list1"/>
    <dgm:cxn modelId="{A6A55582-4E30-4C12-9B46-9CF42C44DE83}" type="presOf" srcId="{815CCDB8-E31D-46D3-8714-48C307D9D6F8}" destId="{914963CF-A88B-4CAB-824E-E44BA039DC85}" srcOrd="0" destOrd="0" presId="urn:microsoft.com/office/officeart/2005/8/layout/list1"/>
    <dgm:cxn modelId="{1E3E35C1-304D-46AB-A87A-98F9CC2C14B7}" srcId="{815CCDB8-E31D-46D3-8714-48C307D9D6F8}" destId="{345FA1EC-8DD9-4328-830C-ECBCBBE37D29}" srcOrd="2" destOrd="0" parTransId="{92E6B6A1-F083-4FD0-AFA8-B61D95B852F5}" sibTransId="{1A71B750-C6FC-4940-9FBF-E9A475A5AB09}"/>
    <dgm:cxn modelId="{0761685C-E733-45E6-891A-D92FE642D44F}" srcId="{815CCDB8-E31D-46D3-8714-48C307D9D6F8}" destId="{DC2A973D-2527-40C8-9D54-BC57CD1B7D10}" srcOrd="3" destOrd="0" parTransId="{ACFCE5C4-E049-42D7-A2CD-B07E967C6FB8}" sibTransId="{AE5D9053-EE10-4C23-A786-DF44DDB24CAC}"/>
    <dgm:cxn modelId="{C10ED375-9597-4765-826B-DBBF4D797DFA}" srcId="{815CCDB8-E31D-46D3-8714-48C307D9D6F8}" destId="{E56C285A-3345-42AF-86EA-275C81C1AEE8}" srcOrd="1" destOrd="0" parTransId="{8BD30E85-D5F4-4FAB-8432-17C7FAF6D45B}" sibTransId="{AAA7D62B-79E3-4E88-A6B5-06CC76EA3959}"/>
    <dgm:cxn modelId="{454BB29B-1E68-4A30-AAC2-6699CB8E4313}" type="presOf" srcId="{345FA1EC-8DD9-4328-830C-ECBCBBE37D29}" destId="{E6B88DE4-F057-4A0B-B6EB-D576BA56219C}" srcOrd="0" destOrd="2" presId="urn:microsoft.com/office/officeart/2005/8/layout/list1"/>
    <dgm:cxn modelId="{CB688A75-E8B8-4439-9300-BB30D19D6F56}" srcId="{815CCDB8-E31D-46D3-8714-48C307D9D6F8}" destId="{9AE699D1-2CB4-4144-9ADF-ED19246C30DA}" srcOrd="0" destOrd="0" parTransId="{A2E4167B-52DE-4BAF-A705-1C55F508A289}" sibTransId="{0F5A01C0-EE94-4631-B9FC-7964952821E1}"/>
    <dgm:cxn modelId="{EAA4A464-BB62-4B2F-A3AE-B1B16C2C5750}" type="presOf" srcId="{DC2A973D-2527-40C8-9D54-BC57CD1B7D10}" destId="{E6B88DE4-F057-4A0B-B6EB-D576BA56219C}" srcOrd="0" destOrd="3" presId="urn:microsoft.com/office/officeart/2005/8/layout/list1"/>
    <dgm:cxn modelId="{36B62EC4-0A9C-4C79-BA2D-17F97AA45CF2}" srcId="{B08998AC-EDC5-4AEB-BEEB-51ACA1265E80}" destId="{815CCDB8-E31D-46D3-8714-48C307D9D6F8}" srcOrd="0" destOrd="0" parTransId="{75BE26A6-880C-4F7B-9ACC-54113278DEF8}" sibTransId="{1F45CD42-4FC3-49B7-BEF8-0BFDDF0B7A45}"/>
    <dgm:cxn modelId="{769223C4-55DE-4F84-BA30-31DC4B6A338C}" type="presOf" srcId="{9AE699D1-2CB4-4144-9ADF-ED19246C30DA}" destId="{E6B88DE4-F057-4A0B-B6EB-D576BA56219C}" srcOrd="0" destOrd="0" presId="urn:microsoft.com/office/officeart/2005/8/layout/list1"/>
    <dgm:cxn modelId="{1A7FAC8A-CBAD-4A9E-8324-9B474ABA06BF}" type="presParOf" srcId="{592F1167-8D35-4E59-A72F-1D60181AB216}" destId="{B57256BC-7949-4521-8C77-830F7A4DB1F5}" srcOrd="0" destOrd="0" presId="urn:microsoft.com/office/officeart/2005/8/layout/list1"/>
    <dgm:cxn modelId="{AC521970-0783-49F4-8C7D-49C7C0B35B69}" type="presParOf" srcId="{B57256BC-7949-4521-8C77-830F7A4DB1F5}" destId="{914963CF-A88B-4CAB-824E-E44BA039DC85}" srcOrd="0" destOrd="0" presId="urn:microsoft.com/office/officeart/2005/8/layout/list1"/>
    <dgm:cxn modelId="{9404694F-3169-4916-A5B7-1D563AA8BE4D}" type="presParOf" srcId="{B57256BC-7949-4521-8C77-830F7A4DB1F5}" destId="{8D920A2B-5A60-4124-A39D-63B2253EDB5B}" srcOrd="1" destOrd="0" presId="urn:microsoft.com/office/officeart/2005/8/layout/list1"/>
    <dgm:cxn modelId="{A6A6B436-A36D-4678-BAE4-687FCB18C54A}" type="presParOf" srcId="{592F1167-8D35-4E59-A72F-1D60181AB216}" destId="{7063F079-0A27-4D9E-B309-03EC0BEF696E}" srcOrd="1" destOrd="0" presId="urn:microsoft.com/office/officeart/2005/8/layout/list1"/>
    <dgm:cxn modelId="{CB95C9C7-C504-4846-AA96-BE1B4EAD614C}" type="presParOf" srcId="{592F1167-8D35-4E59-A72F-1D60181AB216}" destId="{E6B88DE4-F057-4A0B-B6EB-D576BA56219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931A3B-F8F0-4436-978B-D9824A2D4CA0}" type="doc">
      <dgm:prSet loTypeId="urn:microsoft.com/office/officeart/2005/8/layout/process5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31A5AA17-2845-4C1C-A961-13767431AFD8}">
      <dgm:prSet phldrT="[Texto]" custT="1"/>
      <dgm:spPr/>
      <dgm:t>
        <a:bodyPr/>
        <a:lstStyle/>
        <a:p>
          <a:r>
            <a: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Avances en la propuesta de actualización de las RB (privación de libertad)</a:t>
          </a:r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A0CE14-1D8D-4AB6-9699-416C26DD5FD6}" type="parTrans" cxnId="{E3752C60-A781-4EA7-B298-DCFEBDEBEAE4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6A3B43-4D7C-4EF9-9470-E28E7728E07C}" type="sibTrans" cxnId="{E3752C60-A781-4EA7-B298-DCFEBDEBEAE4}">
      <dgm:prSet custT="1"/>
      <dgm:spPr/>
      <dgm:t>
        <a:bodyPr/>
        <a:lstStyle/>
        <a:p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B97A69-37A2-4D7F-AD34-24DD7C873D58}">
      <dgm:prSet phldrT="[Texto]" custT="1"/>
      <dgm:spPr/>
      <dgm:t>
        <a:bodyPr/>
        <a:lstStyle/>
        <a:p>
          <a:r>
            <a:rPr lang="es-C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Propuesta para trabajar en sintonía con objetivos de la Agenda 2030</a:t>
          </a:r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C62AE5-557F-4A81-BD7D-8489235459E9}" type="parTrans" cxnId="{1D22BE67-D149-4F1C-A12A-89F23BF91729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C40176-EBBF-4C06-A0C3-89CE58C78FC9}" type="sibTrans" cxnId="{1D22BE67-D149-4F1C-A12A-89F23BF91729}">
      <dgm:prSet custT="1"/>
      <dgm:spPr/>
      <dgm:t>
        <a:bodyPr/>
        <a:lstStyle/>
        <a:p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9FCFC8-D811-4F0C-A04A-ABB0FCF0CDDC}">
      <dgm:prSet phldrT="[Texto]" custT="1"/>
      <dgm:spPr/>
      <dgm:t>
        <a:bodyPr/>
        <a:lstStyle/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Igualdad de género </a:t>
          </a:r>
          <a:endParaRPr lang="es-ES" sz="2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Reducción de desigualdades</a:t>
          </a:r>
          <a:endParaRPr lang="es-ES" sz="2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Acciones para combatir cambio climático</a:t>
          </a:r>
          <a:endParaRPr lang="es-ES" sz="2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Promoción de sociedades pacíficas e inclusivas</a:t>
          </a:r>
          <a:endParaRPr lang="es-ES" sz="2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Facilitar el acceso a la justicia</a:t>
          </a:r>
          <a:endParaRPr lang="es-ES" sz="2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Creación de instituciones inclusivas en todos los niveles</a:t>
          </a:r>
          <a:endParaRPr lang="es-E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79A94C-81CC-4419-97A7-49BD54A1A6D4}" type="parTrans" cxnId="{041FD2A5-5C0F-43AE-9790-6A442E080E97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8D3917-E9F9-4BD7-BA44-16A77B50A949}" type="sibTrans" cxnId="{041FD2A5-5C0F-43AE-9790-6A442E080E97}">
      <dgm:prSet/>
      <dgm:spPr/>
      <dgm:t>
        <a:bodyPr/>
        <a:lstStyle/>
        <a:p>
          <a:endParaRPr lang="es-E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4E95D4-932D-4D54-BF58-F1DF22F66146}" type="pres">
      <dgm:prSet presAssocID="{48931A3B-F8F0-4436-978B-D9824A2D4C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5B7C8B9-012D-473D-9825-C15B39A12930}" type="pres">
      <dgm:prSet presAssocID="{31A5AA17-2845-4C1C-A961-13767431AFD8}" presName="node" presStyleLbl="node1" presStyleIdx="0" presStyleCnt="3" custScaleX="127941" custScaleY="12460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EAA2CC-FCA8-4944-9509-9A90BFEF0337}" type="pres">
      <dgm:prSet presAssocID="{9A6A3B43-4D7C-4EF9-9470-E28E7728E07C}" presName="sibTrans" presStyleLbl="sibTrans2D1" presStyleIdx="0" presStyleCnt="2"/>
      <dgm:spPr/>
      <dgm:t>
        <a:bodyPr/>
        <a:lstStyle/>
        <a:p>
          <a:endParaRPr lang="es-ES"/>
        </a:p>
      </dgm:t>
    </dgm:pt>
    <dgm:pt modelId="{76204C16-D079-4504-B9E5-D71F226F7848}" type="pres">
      <dgm:prSet presAssocID="{9A6A3B43-4D7C-4EF9-9470-E28E7728E07C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315C0945-A22E-4563-B567-455415642582}" type="pres">
      <dgm:prSet presAssocID="{5EB97A69-37A2-4D7F-AD34-24DD7C873D58}" presName="node" presStyleLbl="node1" presStyleIdx="1" presStyleCnt="3" custScaleX="116787" custScaleY="1285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B4C923-E660-4854-AED6-9DABEF97CD02}" type="pres">
      <dgm:prSet presAssocID="{64C40176-EBBF-4C06-A0C3-89CE58C78FC9}" presName="sibTrans" presStyleLbl="sibTrans2D1" presStyleIdx="1" presStyleCnt="2"/>
      <dgm:spPr/>
      <dgm:t>
        <a:bodyPr/>
        <a:lstStyle/>
        <a:p>
          <a:endParaRPr lang="es-ES"/>
        </a:p>
      </dgm:t>
    </dgm:pt>
    <dgm:pt modelId="{43A11B2E-C5B0-45F2-9A63-D6B8B95A2656}" type="pres">
      <dgm:prSet presAssocID="{64C40176-EBBF-4C06-A0C3-89CE58C78FC9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610A5530-7CCA-4008-93FE-17342D96C938}" type="pres">
      <dgm:prSet presAssocID="{799FCFC8-D811-4F0C-A04A-ABB0FCF0CDDC}" presName="node" presStyleLbl="node1" presStyleIdx="2" presStyleCnt="3" custScaleX="320379" custScaleY="169391" custLinFactNeighborX="52" custLinFactNeighborY="-1076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785D778-56EA-4EDF-9C15-63B99493C2D0}" type="presOf" srcId="{799FCFC8-D811-4F0C-A04A-ABB0FCF0CDDC}" destId="{610A5530-7CCA-4008-93FE-17342D96C938}" srcOrd="0" destOrd="0" presId="urn:microsoft.com/office/officeart/2005/8/layout/process5"/>
    <dgm:cxn modelId="{041FD2A5-5C0F-43AE-9790-6A442E080E97}" srcId="{48931A3B-F8F0-4436-978B-D9824A2D4CA0}" destId="{799FCFC8-D811-4F0C-A04A-ABB0FCF0CDDC}" srcOrd="2" destOrd="0" parTransId="{5179A94C-81CC-4419-97A7-49BD54A1A6D4}" sibTransId="{0C8D3917-E9F9-4BD7-BA44-16A77B50A949}"/>
    <dgm:cxn modelId="{6E9C65FD-BE88-4D30-971C-E80BE89378D1}" type="presOf" srcId="{64C40176-EBBF-4C06-A0C3-89CE58C78FC9}" destId="{43A11B2E-C5B0-45F2-9A63-D6B8B95A2656}" srcOrd="1" destOrd="0" presId="urn:microsoft.com/office/officeart/2005/8/layout/process5"/>
    <dgm:cxn modelId="{1D22BE67-D149-4F1C-A12A-89F23BF91729}" srcId="{48931A3B-F8F0-4436-978B-D9824A2D4CA0}" destId="{5EB97A69-37A2-4D7F-AD34-24DD7C873D58}" srcOrd="1" destOrd="0" parTransId="{37C62AE5-557F-4A81-BD7D-8489235459E9}" sibTransId="{64C40176-EBBF-4C06-A0C3-89CE58C78FC9}"/>
    <dgm:cxn modelId="{F6CEA82A-D5A5-476D-ADA7-E8350F7B1EDA}" type="presOf" srcId="{48931A3B-F8F0-4436-978B-D9824A2D4CA0}" destId="{384E95D4-932D-4D54-BF58-F1DF22F66146}" srcOrd="0" destOrd="0" presId="urn:microsoft.com/office/officeart/2005/8/layout/process5"/>
    <dgm:cxn modelId="{8D41610D-B82A-4C28-BAC0-A9EE54EC3337}" type="presOf" srcId="{9A6A3B43-4D7C-4EF9-9470-E28E7728E07C}" destId="{76204C16-D079-4504-B9E5-D71F226F7848}" srcOrd="1" destOrd="0" presId="urn:microsoft.com/office/officeart/2005/8/layout/process5"/>
    <dgm:cxn modelId="{1A4AC628-B34D-420B-9DFB-F5C0A757F5F3}" type="presOf" srcId="{31A5AA17-2845-4C1C-A961-13767431AFD8}" destId="{A5B7C8B9-012D-473D-9825-C15B39A12930}" srcOrd="0" destOrd="0" presId="urn:microsoft.com/office/officeart/2005/8/layout/process5"/>
    <dgm:cxn modelId="{864F1693-DBCE-42C3-ABAF-BD902CE3928D}" type="presOf" srcId="{5EB97A69-37A2-4D7F-AD34-24DD7C873D58}" destId="{315C0945-A22E-4563-B567-455415642582}" srcOrd="0" destOrd="0" presId="urn:microsoft.com/office/officeart/2005/8/layout/process5"/>
    <dgm:cxn modelId="{E3752C60-A781-4EA7-B298-DCFEBDEBEAE4}" srcId="{48931A3B-F8F0-4436-978B-D9824A2D4CA0}" destId="{31A5AA17-2845-4C1C-A961-13767431AFD8}" srcOrd="0" destOrd="0" parTransId="{CBA0CE14-1D8D-4AB6-9699-416C26DD5FD6}" sibTransId="{9A6A3B43-4D7C-4EF9-9470-E28E7728E07C}"/>
    <dgm:cxn modelId="{7A6584E5-252D-4C81-8661-2BBB4BAB93E2}" type="presOf" srcId="{64C40176-EBBF-4C06-A0C3-89CE58C78FC9}" destId="{B8B4C923-E660-4854-AED6-9DABEF97CD02}" srcOrd="0" destOrd="0" presId="urn:microsoft.com/office/officeart/2005/8/layout/process5"/>
    <dgm:cxn modelId="{89B046B9-C816-439D-BE5E-F59828D65881}" type="presOf" srcId="{9A6A3B43-4D7C-4EF9-9470-E28E7728E07C}" destId="{9DEAA2CC-FCA8-4944-9509-9A90BFEF0337}" srcOrd="0" destOrd="0" presId="urn:microsoft.com/office/officeart/2005/8/layout/process5"/>
    <dgm:cxn modelId="{B85914E6-A358-4EEA-A30D-6357289A2BB9}" type="presParOf" srcId="{384E95D4-932D-4D54-BF58-F1DF22F66146}" destId="{A5B7C8B9-012D-473D-9825-C15B39A12930}" srcOrd="0" destOrd="0" presId="urn:microsoft.com/office/officeart/2005/8/layout/process5"/>
    <dgm:cxn modelId="{BD3E6BAF-A0D0-4C0D-AB0A-46012108AC4D}" type="presParOf" srcId="{384E95D4-932D-4D54-BF58-F1DF22F66146}" destId="{9DEAA2CC-FCA8-4944-9509-9A90BFEF0337}" srcOrd="1" destOrd="0" presId="urn:microsoft.com/office/officeart/2005/8/layout/process5"/>
    <dgm:cxn modelId="{4AB9690F-7063-4C52-BB69-6F9542840B19}" type="presParOf" srcId="{9DEAA2CC-FCA8-4944-9509-9A90BFEF0337}" destId="{76204C16-D079-4504-B9E5-D71F226F7848}" srcOrd="0" destOrd="0" presId="urn:microsoft.com/office/officeart/2005/8/layout/process5"/>
    <dgm:cxn modelId="{8122C91C-B795-4904-9630-BC0D52833416}" type="presParOf" srcId="{384E95D4-932D-4D54-BF58-F1DF22F66146}" destId="{315C0945-A22E-4563-B567-455415642582}" srcOrd="2" destOrd="0" presId="urn:microsoft.com/office/officeart/2005/8/layout/process5"/>
    <dgm:cxn modelId="{539E6FB6-0550-4C90-8C41-7980FA3FACC0}" type="presParOf" srcId="{384E95D4-932D-4D54-BF58-F1DF22F66146}" destId="{B8B4C923-E660-4854-AED6-9DABEF97CD02}" srcOrd="3" destOrd="0" presId="urn:microsoft.com/office/officeart/2005/8/layout/process5"/>
    <dgm:cxn modelId="{6C6F41A0-7D8C-4FE1-AF98-3ABB52893BB9}" type="presParOf" srcId="{B8B4C923-E660-4854-AED6-9DABEF97CD02}" destId="{43A11B2E-C5B0-45F2-9A63-D6B8B95A2656}" srcOrd="0" destOrd="0" presId="urn:microsoft.com/office/officeart/2005/8/layout/process5"/>
    <dgm:cxn modelId="{CF85431F-A989-49FE-9BCC-620963130F70}" type="presParOf" srcId="{384E95D4-932D-4D54-BF58-F1DF22F66146}" destId="{610A5530-7CCA-4008-93FE-17342D96C938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D91762-36AD-4BEA-8DEE-D74828093E28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8BF769A2-0CE9-4311-83CC-A0C76D97E2DD}">
      <dgm:prSet phldrT="[Texto]" custT="1"/>
      <dgm:spPr/>
      <dgm:t>
        <a:bodyPr/>
        <a:lstStyle/>
        <a:p>
          <a:r>
            <a:rPr lang="es-E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Objetivo General</a:t>
          </a:r>
          <a:endParaRPr lang="es-E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2C4E3E-91FD-431F-8FAF-8673B748F1CF}" type="parTrans" cxnId="{84B18CD1-D134-429E-991B-4101245BE22B}">
      <dgm:prSet/>
      <dgm:spPr/>
      <dgm:t>
        <a:bodyPr/>
        <a:lstStyle/>
        <a:p>
          <a:endParaRPr lang="es-ES"/>
        </a:p>
      </dgm:t>
    </dgm:pt>
    <dgm:pt modelId="{9F76F405-7047-457B-82E7-3EF2E530698A}" type="sibTrans" cxnId="{84B18CD1-D134-429E-991B-4101245BE22B}">
      <dgm:prSet/>
      <dgm:spPr/>
      <dgm:t>
        <a:bodyPr/>
        <a:lstStyle/>
        <a:p>
          <a:endParaRPr lang="es-ES"/>
        </a:p>
      </dgm:t>
    </dgm:pt>
    <dgm:pt modelId="{C9747356-0BCB-4CC0-AF11-B746C0A64EA2}" type="asst">
      <dgm:prSet phldrT="[Texto]"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es-E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Mejora del acceso a la justicia</a:t>
          </a:r>
          <a:endParaRPr lang="es-E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CAE901-0BD1-4C10-9A73-99966D0E44A4}" type="parTrans" cxnId="{BE021010-F37A-4B5A-8FEF-3D5B61C16033}">
      <dgm:prSet/>
      <dgm:spPr/>
      <dgm:t>
        <a:bodyPr/>
        <a:lstStyle/>
        <a:p>
          <a:endParaRPr lang="es-ES"/>
        </a:p>
      </dgm:t>
    </dgm:pt>
    <dgm:pt modelId="{858B8040-488F-4DBE-B007-8EC7A830AB26}" type="sibTrans" cxnId="{BE021010-F37A-4B5A-8FEF-3D5B61C16033}">
      <dgm:prSet/>
      <dgm:spPr/>
      <dgm:t>
        <a:bodyPr/>
        <a:lstStyle/>
        <a:p>
          <a:endParaRPr lang="es-ES"/>
        </a:p>
      </dgm:t>
    </dgm:pt>
    <dgm:pt modelId="{287E3461-95B8-42BE-B6ED-5A3E07A68C36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Implementación de las RB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CBC3CC-0E75-4752-81EC-FC87FCA7E33C}" type="parTrans" cxnId="{AD3855A7-8149-4D2F-9A10-14C47107520B}">
      <dgm:prSet/>
      <dgm:spPr/>
      <dgm:t>
        <a:bodyPr/>
        <a:lstStyle/>
        <a:p>
          <a:endParaRPr lang="es-ES"/>
        </a:p>
      </dgm:t>
    </dgm:pt>
    <dgm:pt modelId="{D0FBCF8E-1BE6-4B18-93DD-22984ACEB8F3}" type="sibTrans" cxnId="{AD3855A7-8149-4D2F-9A10-14C47107520B}">
      <dgm:prSet/>
      <dgm:spPr/>
      <dgm:t>
        <a:bodyPr/>
        <a:lstStyle/>
        <a:p>
          <a:endParaRPr lang="es-ES"/>
        </a:p>
      </dgm:t>
    </dgm:pt>
    <dgm:pt modelId="{F151D061-BE5B-495B-AE0F-5785B3A51C81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Considerando perspectiva de género y diversidad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A07CB0-3105-43BF-A07D-621772E96670}" type="parTrans" cxnId="{44937A95-5845-41BC-A782-345F3CDDF398}">
      <dgm:prSet/>
      <dgm:spPr/>
      <dgm:t>
        <a:bodyPr/>
        <a:lstStyle/>
        <a:p>
          <a:endParaRPr lang="es-ES"/>
        </a:p>
      </dgm:t>
    </dgm:pt>
    <dgm:pt modelId="{FE83A019-A285-47C8-9EFF-51BAB0F59283}" type="sibTrans" cxnId="{44937A95-5845-41BC-A782-345F3CDDF398}">
      <dgm:prSet/>
      <dgm:spPr/>
      <dgm:t>
        <a:bodyPr/>
        <a:lstStyle/>
        <a:p>
          <a:endParaRPr lang="es-ES"/>
        </a:p>
      </dgm:t>
    </dgm:pt>
    <dgm:pt modelId="{E6DBF87C-D4C6-4744-A963-8C770D67A4D4}">
      <dgm:prSet phldrT="[Texto]" custT="1"/>
      <dgm:spPr>
        <a:gradFill flip="none" rotWithShape="0">
          <a:gsLst>
            <a:gs pos="0">
              <a:srgbClr val="CCCC00">
                <a:tint val="66000"/>
                <a:satMod val="160000"/>
              </a:srgbClr>
            </a:gs>
            <a:gs pos="50000">
              <a:srgbClr val="CCCC00">
                <a:tint val="44500"/>
                <a:satMod val="160000"/>
              </a:srgbClr>
            </a:gs>
            <a:gs pos="100000">
              <a:srgbClr val="CCCC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Lenguaje inclusivo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5445AF-71CB-40F0-A899-C8CDA3C42B3E}" type="parTrans" cxnId="{AE250026-16B7-486C-A27E-1419BE5FDE4D}">
      <dgm:prSet/>
      <dgm:spPr/>
      <dgm:t>
        <a:bodyPr/>
        <a:lstStyle/>
        <a:p>
          <a:endParaRPr lang="es-ES"/>
        </a:p>
      </dgm:t>
    </dgm:pt>
    <dgm:pt modelId="{0399A0DF-5085-49A8-B722-1A2C4DB32E37}" type="sibTrans" cxnId="{AE250026-16B7-486C-A27E-1419BE5FDE4D}">
      <dgm:prSet/>
      <dgm:spPr/>
      <dgm:t>
        <a:bodyPr/>
        <a:lstStyle/>
        <a:p>
          <a:endParaRPr lang="es-ES"/>
        </a:p>
      </dgm:t>
    </dgm:pt>
    <dgm:pt modelId="{57B143DA-1AE0-4242-BABC-54B4C60A006F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Concordancia con Agenda 2030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2C1B1B-885A-4C7F-946D-DA4682E8ACED}" type="parTrans" cxnId="{0C75E627-9D6F-47BC-9BB7-AC15752C1561}">
      <dgm:prSet/>
      <dgm:spPr/>
      <dgm:t>
        <a:bodyPr/>
        <a:lstStyle/>
        <a:p>
          <a:endParaRPr lang="es-ES"/>
        </a:p>
      </dgm:t>
    </dgm:pt>
    <dgm:pt modelId="{71154538-F69A-4DA7-9F6B-062AB328926C}" type="sibTrans" cxnId="{0C75E627-9D6F-47BC-9BB7-AC15752C1561}">
      <dgm:prSet/>
      <dgm:spPr/>
      <dgm:t>
        <a:bodyPr/>
        <a:lstStyle/>
        <a:p>
          <a:endParaRPr lang="es-ES"/>
        </a:p>
      </dgm:t>
    </dgm:pt>
    <dgm:pt modelId="{3D1E7607-4E7E-4DC5-AA0E-D1F9004B04C3}" type="pres">
      <dgm:prSet presAssocID="{E5D91762-36AD-4BEA-8DEE-D74828093E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994515B-5E5A-475B-89F7-F9ECCADFB8DC}" type="pres">
      <dgm:prSet presAssocID="{8BF769A2-0CE9-4311-83CC-A0C76D97E2DD}" presName="hierRoot1" presStyleCnt="0">
        <dgm:presLayoutVars>
          <dgm:hierBranch val="init"/>
        </dgm:presLayoutVars>
      </dgm:prSet>
      <dgm:spPr/>
    </dgm:pt>
    <dgm:pt modelId="{D726C942-2D27-45F2-A347-A787E2BED041}" type="pres">
      <dgm:prSet presAssocID="{8BF769A2-0CE9-4311-83CC-A0C76D97E2DD}" presName="rootComposite1" presStyleCnt="0"/>
      <dgm:spPr/>
    </dgm:pt>
    <dgm:pt modelId="{7A446BFD-848C-4A94-9F8D-DC6A32230BF2}" type="pres">
      <dgm:prSet presAssocID="{8BF769A2-0CE9-4311-83CC-A0C76D97E2D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A6BD51-B84E-4EDC-A5D7-ACF909A2221A}" type="pres">
      <dgm:prSet presAssocID="{8BF769A2-0CE9-4311-83CC-A0C76D97E2D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4BA9C26-F3FB-4282-B19F-570D4A6DBC90}" type="pres">
      <dgm:prSet presAssocID="{8BF769A2-0CE9-4311-83CC-A0C76D97E2DD}" presName="hierChild2" presStyleCnt="0"/>
      <dgm:spPr/>
    </dgm:pt>
    <dgm:pt modelId="{95384FC6-6013-4A0D-A47A-4055CD574D0A}" type="pres">
      <dgm:prSet presAssocID="{08CBC3CC-0E75-4752-81EC-FC87FCA7E33C}" presName="Name64" presStyleLbl="parChTrans1D2" presStyleIdx="0" presStyleCnt="5"/>
      <dgm:spPr/>
      <dgm:t>
        <a:bodyPr/>
        <a:lstStyle/>
        <a:p>
          <a:endParaRPr lang="es-ES"/>
        </a:p>
      </dgm:t>
    </dgm:pt>
    <dgm:pt modelId="{5AF9F186-77A8-4FA9-B361-7E641AE8F09C}" type="pres">
      <dgm:prSet presAssocID="{287E3461-95B8-42BE-B6ED-5A3E07A68C36}" presName="hierRoot2" presStyleCnt="0">
        <dgm:presLayoutVars>
          <dgm:hierBranch val="init"/>
        </dgm:presLayoutVars>
      </dgm:prSet>
      <dgm:spPr/>
    </dgm:pt>
    <dgm:pt modelId="{91812510-95FB-4DDB-9DAB-5A424868BACD}" type="pres">
      <dgm:prSet presAssocID="{287E3461-95B8-42BE-B6ED-5A3E07A68C36}" presName="rootComposite" presStyleCnt="0"/>
      <dgm:spPr/>
    </dgm:pt>
    <dgm:pt modelId="{3B90C759-286E-4E26-9736-09513724A22C}" type="pres">
      <dgm:prSet presAssocID="{287E3461-95B8-42BE-B6ED-5A3E07A68C3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A70C82F-586A-4CA8-BCBC-6D5B0728514B}" type="pres">
      <dgm:prSet presAssocID="{287E3461-95B8-42BE-B6ED-5A3E07A68C36}" presName="rootConnector" presStyleLbl="node2" presStyleIdx="0" presStyleCnt="4"/>
      <dgm:spPr/>
      <dgm:t>
        <a:bodyPr/>
        <a:lstStyle/>
        <a:p>
          <a:endParaRPr lang="es-ES"/>
        </a:p>
      </dgm:t>
    </dgm:pt>
    <dgm:pt modelId="{7CF19DD3-F739-44CD-98FB-E66F0BB4B8DC}" type="pres">
      <dgm:prSet presAssocID="{287E3461-95B8-42BE-B6ED-5A3E07A68C36}" presName="hierChild4" presStyleCnt="0"/>
      <dgm:spPr/>
    </dgm:pt>
    <dgm:pt modelId="{972DACAB-7990-40E3-BE42-1F59684AE39C}" type="pres">
      <dgm:prSet presAssocID="{287E3461-95B8-42BE-B6ED-5A3E07A68C36}" presName="hierChild5" presStyleCnt="0"/>
      <dgm:spPr/>
    </dgm:pt>
    <dgm:pt modelId="{F03B082A-8833-4B76-B65C-626015FA0C4C}" type="pres">
      <dgm:prSet presAssocID="{1DA07CB0-3105-43BF-A07D-621772E96670}" presName="Name64" presStyleLbl="parChTrans1D2" presStyleIdx="1" presStyleCnt="5"/>
      <dgm:spPr/>
      <dgm:t>
        <a:bodyPr/>
        <a:lstStyle/>
        <a:p>
          <a:endParaRPr lang="es-ES"/>
        </a:p>
      </dgm:t>
    </dgm:pt>
    <dgm:pt modelId="{67F739EB-01CD-41E0-B507-B642242961EA}" type="pres">
      <dgm:prSet presAssocID="{F151D061-BE5B-495B-AE0F-5785B3A51C81}" presName="hierRoot2" presStyleCnt="0">
        <dgm:presLayoutVars>
          <dgm:hierBranch val="init"/>
        </dgm:presLayoutVars>
      </dgm:prSet>
      <dgm:spPr/>
    </dgm:pt>
    <dgm:pt modelId="{26B9936F-DF42-4AE5-8F46-BF0BAA332BE6}" type="pres">
      <dgm:prSet presAssocID="{F151D061-BE5B-495B-AE0F-5785B3A51C81}" presName="rootComposite" presStyleCnt="0"/>
      <dgm:spPr/>
    </dgm:pt>
    <dgm:pt modelId="{7E99E64E-46E7-4082-815A-1798618C9C20}" type="pres">
      <dgm:prSet presAssocID="{F151D061-BE5B-495B-AE0F-5785B3A51C81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8A22A8-BADC-4A74-9E67-F9CDCD930381}" type="pres">
      <dgm:prSet presAssocID="{F151D061-BE5B-495B-AE0F-5785B3A51C81}" presName="rootConnector" presStyleLbl="node2" presStyleIdx="1" presStyleCnt="4"/>
      <dgm:spPr/>
      <dgm:t>
        <a:bodyPr/>
        <a:lstStyle/>
        <a:p>
          <a:endParaRPr lang="es-ES"/>
        </a:p>
      </dgm:t>
    </dgm:pt>
    <dgm:pt modelId="{F25B27D5-B96E-4690-80BF-0BD0DA730B97}" type="pres">
      <dgm:prSet presAssocID="{F151D061-BE5B-495B-AE0F-5785B3A51C81}" presName="hierChild4" presStyleCnt="0"/>
      <dgm:spPr/>
    </dgm:pt>
    <dgm:pt modelId="{6BB21E14-7EBD-4412-8477-DB0212408CB3}" type="pres">
      <dgm:prSet presAssocID="{F151D061-BE5B-495B-AE0F-5785B3A51C81}" presName="hierChild5" presStyleCnt="0"/>
      <dgm:spPr/>
    </dgm:pt>
    <dgm:pt modelId="{367F4A12-2860-4C75-AEBC-2C1D2A79A596}" type="pres">
      <dgm:prSet presAssocID="{795445AF-71CB-40F0-A899-C8CDA3C42B3E}" presName="Name64" presStyleLbl="parChTrans1D2" presStyleIdx="2" presStyleCnt="5"/>
      <dgm:spPr/>
      <dgm:t>
        <a:bodyPr/>
        <a:lstStyle/>
        <a:p>
          <a:endParaRPr lang="es-ES"/>
        </a:p>
      </dgm:t>
    </dgm:pt>
    <dgm:pt modelId="{E8FC08CC-8C11-486C-A4B3-925153C5E343}" type="pres">
      <dgm:prSet presAssocID="{E6DBF87C-D4C6-4744-A963-8C770D67A4D4}" presName="hierRoot2" presStyleCnt="0">
        <dgm:presLayoutVars>
          <dgm:hierBranch val="init"/>
        </dgm:presLayoutVars>
      </dgm:prSet>
      <dgm:spPr/>
    </dgm:pt>
    <dgm:pt modelId="{34AE5B97-ADAF-452D-8A54-16C4EA7E7A51}" type="pres">
      <dgm:prSet presAssocID="{E6DBF87C-D4C6-4744-A963-8C770D67A4D4}" presName="rootComposite" presStyleCnt="0"/>
      <dgm:spPr/>
    </dgm:pt>
    <dgm:pt modelId="{9FE4AD12-67B8-4182-93EA-EECAEEE7CF04}" type="pres">
      <dgm:prSet presAssocID="{E6DBF87C-D4C6-4744-A963-8C770D67A4D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07EC46-5CFF-4135-BB4F-A2175441397E}" type="pres">
      <dgm:prSet presAssocID="{E6DBF87C-D4C6-4744-A963-8C770D67A4D4}" presName="rootConnector" presStyleLbl="node2" presStyleIdx="2" presStyleCnt="4"/>
      <dgm:spPr/>
      <dgm:t>
        <a:bodyPr/>
        <a:lstStyle/>
        <a:p>
          <a:endParaRPr lang="es-ES"/>
        </a:p>
      </dgm:t>
    </dgm:pt>
    <dgm:pt modelId="{874D048D-6E00-4C56-BE72-CEE0B597B028}" type="pres">
      <dgm:prSet presAssocID="{E6DBF87C-D4C6-4744-A963-8C770D67A4D4}" presName="hierChild4" presStyleCnt="0"/>
      <dgm:spPr/>
    </dgm:pt>
    <dgm:pt modelId="{8B83A678-2104-4097-91AA-855741BF95C8}" type="pres">
      <dgm:prSet presAssocID="{E6DBF87C-D4C6-4744-A963-8C770D67A4D4}" presName="hierChild5" presStyleCnt="0"/>
      <dgm:spPr/>
    </dgm:pt>
    <dgm:pt modelId="{141543F9-EE39-41D9-962C-B2F952FCA575}" type="pres">
      <dgm:prSet presAssocID="{5D2C1B1B-885A-4C7F-946D-DA4682E8ACED}" presName="Name64" presStyleLbl="parChTrans1D2" presStyleIdx="3" presStyleCnt="5"/>
      <dgm:spPr/>
      <dgm:t>
        <a:bodyPr/>
        <a:lstStyle/>
        <a:p>
          <a:endParaRPr lang="es-ES"/>
        </a:p>
      </dgm:t>
    </dgm:pt>
    <dgm:pt modelId="{B1C81B64-33DE-4E75-AD55-21BA2378E022}" type="pres">
      <dgm:prSet presAssocID="{57B143DA-1AE0-4242-BABC-54B4C60A006F}" presName="hierRoot2" presStyleCnt="0">
        <dgm:presLayoutVars>
          <dgm:hierBranch val="init"/>
        </dgm:presLayoutVars>
      </dgm:prSet>
      <dgm:spPr/>
    </dgm:pt>
    <dgm:pt modelId="{72B4C855-4208-444B-AC31-3B57C9A0680B}" type="pres">
      <dgm:prSet presAssocID="{57B143DA-1AE0-4242-BABC-54B4C60A006F}" presName="rootComposite" presStyleCnt="0"/>
      <dgm:spPr/>
    </dgm:pt>
    <dgm:pt modelId="{2B117B76-28FD-43C7-B605-C88D50D97200}" type="pres">
      <dgm:prSet presAssocID="{57B143DA-1AE0-4242-BABC-54B4C60A006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A268AA-4676-4D71-B90D-DEA0CA7694ED}" type="pres">
      <dgm:prSet presAssocID="{57B143DA-1AE0-4242-BABC-54B4C60A006F}" presName="rootConnector" presStyleLbl="node2" presStyleIdx="3" presStyleCnt="4"/>
      <dgm:spPr/>
      <dgm:t>
        <a:bodyPr/>
        <a:lstStyle/>
        <a:p>
          <a:endParaRPr lang="es-ES"/>
        </a:p>
      </dgm:t>
    </dgm:pt>
    <dgm:pt modelId="{F8AEDFD3-CBC0-41C2-A80A-08D52BA233FD}" type="pres">
      <dgm:prSet presAssocID="{57B143DA-1AE0-4242-BABC-54B4C60A006F}" presName="hierChild4" presStyleCnt="0"/>
      <dgm:spPr/>
    </dgm:pt>
    <dgm:pt modelId="{16AE376C-3DAC-4B65-A95A-D35156A9DBDB}" type="pres">
      <dgm:prSet presAssocID="{57B143DA-1AE0-4242-BABC-54B4C60A006F}" presName="hierChild5" presStyleCnt="0"/>
      <dgm:spPr/>
    </dgm:pt>
    <dgm:pt modelId="{234E8BFD-E142-4CFA-A55E-C85C0EED686D}" type="pres">
      <dgm:prSet presAssocID="{8BF769A2-0CE9-4311-83CC-A0C76D97E2DD}" presName="hierChild3" presStyleCnt="0"/>
      <dgm:spPr/>
    </dgm:pt>
    <dgm:pt modelId="{0EC985A9-5F27-4EEB-A49A-A66274B53F99}" type="pres">
      <dgm:prSet presAssocID="{D7CAE901-0BD1-4C10-9A73-99966D0E44A4}" presName="Name115" presStyleLbl="parChTrans1D2" presStyleIdx="4" presStyleCnt="5"/>
      <dgm:spPr/>
      <dgm:t>
        <a:bodyPr/>
        <a:lstStyle/>
        <a:p>
          <a:endParaRPr lang="es-ES"/>
        </a:p>
      </dgm:t>
    </dgm:pt>
    <dgm:pt modelId="{22E16B7B-AF0D-4B66-BECA-4FAE7CCDEE16}" type="pres">
      <dgm:prSet presAssocID="{C9747356-0BCB-4CC0-AF11-B746C0A64EA2}" presName="hierRoot3" presStyleCnt="0">
        <dgm:presLayoutVars>
          <dgm:hierBranch val="init"/>
        </dgm:presLayoutVars>
      </dgm:prSet>
      <dgm:spPr/>
    </dgm:pt>
    <dgm:pt modelId="{24967CBA-0123-41E1-934A-5581E09073F7}" type="pres">
      <dgm:prSet presAssocID="{C9747356-0BCB-4CC0-AF11-B746C0A64EA2}" presName="rootComposite3" presStyleCnt="0"/>
      <dgm:spPr/>
    </dgm:pt>
    <dgm:pt modelId="{F9313204-47FC-480E-8CF0-3E49B85C269B}" type="pres">
      <dgm:prSet presAssocID="{C9747356-0BCB-4CC0-AF11-B746C0A64EA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CBE38A-2E49-4ADD-A648-03D2227E8390}" type="pres">
      <dgm:prSet presAssocID="{C9747356-0BCB-4CC0-AF11-B746C0A64EA2}" presName="rootConnector3" presStyleLbl="asst1" presStyleIdx="0" presStyleCnt="1"/>
      <dgm:spPr/>
      <dgm:t>
        <a:bodyPr/>
        <a:lstStyle/>
        <a:p>
          <a:endParaRPr lang="es-ES"/>
        </a:p>
      </dgm:t>
    </dgm:pt>
    <dgm:pt modelId="{BE2B88F9-5C1D-4236-8026-94FDCC0610AA}" type="pres">
      <dgm:prSet presAssocID="{C9747356-0BCB-4CC0-AF11-B746C0A64EA2}" presName="hierChild6" presStyleCnt="0"/>
      <dgm:spPr/>
    </dgm:pt>
    <dgm:pt modelId="{2EC9A40B-6735-4F63-AF16-FC343D3FC522}" type="pres">
      <dgm:prSet presAssocID="{C9747356-0BCB-4CC0-AF11-B746C0A64EA2}" presName="hierChild7" presStyleCnt="0"/>
      <dgm:spPr/>
    </dgm:pt>
  </dgm:ptLst>
  <dgm:cxnLst>
    <dgm:cxn modelId="{84B18CD1-D134-429E-991B-4101245BE22B}" srcId="{E5D91762-36AD-4BEA-8DEE-D74828093E28}" destId="{8BF769A2-0CE9-4311-83CC-A0C76D97E2DD}" srcOrd="0" destOrd="0" parTransId="{6A2C4E3E-91FD-431F-8FAF-8673B748F1CF}" sibTransId="{9F76F405-7047-457B-82E7-3EF2E530698A}"/>
    <dgm:cxn modelId="{07498C20-24F7-4431-9199-DCE02263946E}" type="presOf" srcId="{8BF769A2-0CE9-4311-83CC-A0C76D97E2DD}" destId="{7A446BFD-848C-4A94-9F8D-DC6A32230BF2}" srcOrd="0" destOrd="0" presId="urn:microsoft.com/office/officeart/2009/3/layout/HorizontalOrganizationChart"/>
    <dgm:cxn modelId="{9A746C8A-471F-424C-A2AF-12F01326E2E8}" type="presOf" srcId="{F151D061-BE5B-495B-AE0F-5785B3A51C81}" destId="{7E99E64E-46E7-4082-815A-1798618C9C20}" srcOrd="0" destOrd="0" presId="urn:microsoft.com/office/officeart/2009/3/layout/HorizontalOrganizationChart"/>
    <dgm:cxn modelId="{572F3BEC-2631-4BCD-A702-C0ADD32C445F}" type="presOf" srcId="{C9747356-0BCB-4CC0-AF11-B746C0A64EA2}" destId="{F9313204-47FC-480E-8CF0-3E49B85C269B}" srcOrd="0" destOrd="0" presId="urn:microsoft.com/office/officeart/2009/3/layout/HorizontalOrganizationChart"/>
    <dgm:cxn modelId="{7FE74801-D274-410D-B2D6-3EC6CC2B8839}" type="presOf" srcId="{287E3461-95B8-42BE-B6ED-5A3E07A68C36}" destId="{3A70C82F-586A-4CA8-BCBC-6D5B0728514B}" srcOrd="1" destOrd="0" presId="urn:microsoft.com/office/officeart/2009/3/layout/HorizontalOrganizationChart"/>
    <dgm:cxn modelId="{BE021010-F37A-4B5A-8FEF-3D5B61C16033}" srcId="{8BF769A2-0CE9-4311-83CC-A0C76D97E2DD}" destId="{C9747356-0BCB-4CC0-AF11-B746C0A64EA2}" srcOrd="0" destOrd="0" parTransId="{D7CAE901-0BD1-4C10-9A73-99966D0E44A4}" sibTransId="{858B8040-488F-4DBE-B007-8EC7A830AB26}"/>
    <dgm:cxn modelId="{AE250026-16B7-486C-A27E-1419BE5FDE4D}" srcId="{8BF769A2-0CE9-4311-83CC-A0C76D97E2DD}" destId="{E6DBF87C-D4C6-4744-A963-8C770D67A4D4}" srcOrd="3" destOrd="0" parTransId="{795445AF-71CB-40F0-A899-C8CDA3C42B3E}" sibTransId="{0399A0DF-5085-49A8-B722-1A2C4DB32E37}"/>
    <dgm:cxn modelId="{9912B308-4EB3-4A63-8F09-D00DE389B4FA}" type="presOf" srcId="{E5D91762-36AD-4BEA-8DEE-D74828093E28}" destId="{3D1E7607-4E7E-4DC5-AA0E-D1F9004B04C3}" srcOrd="0" destOrd="0" presId="urn:microsoft.com/office/officeart/2009/3/layout/HorizontalOrganizationChart"/>
    <dgm:cxn modelId="{A257F396-C3E8-4B7A-9FC8-02AC99C6E7FC}" type="presOf" srcId="{1DA07CB0-3105-43BF-A07D-621772E96670}" destId="{F03B082A-8833-4B76-B65C-626015FA0C4C}" srcOrd="0" destOrd="0" presId="urn:microsoft.com/office/officeart/2009/3/layout/HorizontalOrganizationChart"/>
    <dgm:cxn modelId="{AFF0D6BA-09C7-4E8C-81A1-82488D7A7496}" type="presOf" srcId="{8BF769A2-0CE9-4311-83CC-A0C76D97E2DD}" destId="{DAA6BD51-B84E-4EDC-A5D7-ACF909A2221A}" srcOrd="1" destOrd="0" presId="urn:microsoft.com/office/officeart/2009/3/layout/HorizontalOrganizationChart"/>
    <dgm:cxn modelId="{E83EE523-E11D-4C33-A3B7-0712EE7E3B06}" type="presOf" srcId="{57B143DA-1AE0-4242-BABC-54B4C60A006F}" destId="{02A268AA-4676-4D71-B90D-DEA0CA7694ED}" srcOrd="1" destOrd="0" presId="urn:microsoft.com/office/officeart/2009/3/layout/HorizontalOrganizationChart"/>
    <dgm:cxn modelId="{15635E98-3F36-4C5B-8E87-9EB43CE16D09}" type="presOf" srcId="{C9747356-0BCB-4CC0-AF11-B746C0A64EA2}" destId="{81CBE38A-2E49-4ADD-A648-03D2227E8390}" srcOrd="1" destOrd="0" presId="urn:microsoft.com/office/officeart/2009/3/layout/HorizontalOrganizationChart"/>
    <dgm:cxn modelId="{0626F497-657E-4A78-BBBC-6BFB155323A7}" type="presOf" srcId="{5D2C1B1B-885A-4C7F-946D-DA4682E8ACED}" destId="{141543F9-EE39-41D9-962C-B2F952FCA575}" srcOrd="0" destOrd="0" presId="urn:microsoft.com/office/officeart/2009/3/layout/HorizontalOrganizationChart"/>
    <dgm:cxn modelId="{8FED65B2-CD3F-42BC-9CCF-A8C1C96D8EF2}" type="presOf" srcId="{D7CAE901-0BD1-4C10-9A73-99966D0E44A4}" destId="{0EC985A9-5F27-4EEB-A49A-A66274B53F99}" srcOrd="0" destOrd="0" presId="urn:microsoft.com/office/officeart/2009/3/layout/HorizontalOrganizationChart"/>
    <dgm:cxn modelId="{AD3855A7-8149-4D2F-9A10-14C47107520B}" srcId="{8BF769A2-0CE9-4311-83CC-A0C76D97E2DD}" destId="{287E3461-95B8-42BE-B6ED-5A3E07A68C36}" srcOrd="1" destOrd="0" parTransId="{08CBC3CC-0E75-4752-81EC-FC87FCA7E33C}" sibTransId="{D0FBCF8E-1BE6-4B18-93DD-22984ACEB8F3}"/>
    <dgm:cxn modelId="{66175301-6DC7-413D-8273-13407A120147}" type="presOf" srcId="{08CBC3CC-0E75-4752-81EC-FC87FCA7E33C}" destId="{95384FC6-6013-4A0D-A47A-4055CD574D0A}" srcOrd="0" destOrd="0" presId="urn:microsoft.com/office/officeart/2009/3/layout/HorizontalOrganizationChart"/>
    <dgm:cxn modelId="{0C75E627-9D6F-47BC-9BB7-AC15752C1561}" srcId="{8BF769A2-0CE9-4311-83CC-A0C76D97E2DD}" destId="{57B143DA-1AE0-4242-BABC-54B4C60A006F}" srcOrd="4" destOrd="0" parTransId="{5D2C1B1B-885A-4C7F-946D-DA4682E8ACED}" sibTransId="{71154538-F69A-4DA7-9F6B-062AB328926C}"/>
    <dgm:cxn modelId="{AC8369D3-5F41-4BBA-B5AB-0CB7B9E777CC}" type="presOf" srcId="{795445AF-71CB-40F0-A899-C8CDA3C42B3E}" destId="{367F4A12-2860-4C75-AEBC-2C1D2A79A596}" srcOrd="0" destOrd="0" presId="urn:microsoft.com/office/officeart/2009/3/layout/HorizontalOrganizationChart"/>
    <dgm:cxn modelId="{EB48FA5A-41CF-494B-8030-97DF1ACD3FAD}" type="presOf" srcId="{E6DBF87C-D4C6-4744-A963-8C770D67A4D4}" destId="{6A07EC46-5CFF-4135-BB4F-A2175441397E}" srcOrd="1" destOrd="0" presId="urn:microsoft.com/office/officeart/2009/3/layout/HorizontalOrganizationChart"/>
    <dgm:cxn modelId="{44937A95-5845-41BC-A782-345F3CDDF398}" srcId="{8BF769A2-0CE9-4311-83CC-A0C76D97E2DD}" destId="{F151D061-BE5B-495B-AE0F-5785B3A51C81}" srcOrd="2" destOrd="0" parTransId="{1DA07CB0-3105-43BF-A07D-621772E96670}" sibTransId="{FE83A019-A285-47C8-9EFF-51BAB0F59283}"/>
    <dgm:cxn modelId="{61F12F3F-D2B5-44E4-A2F7-C2BFA04706B2}" type="presOf" srcId="{287E3461-95B8-42BE-B6ED-5A3E07A68C36}" destId="{3B90C759-286E-4E26-9736-09513724A22C}" srcOrd="0" destOrd="0" presId="urn:microsoft.com/office/officeart/2009/3/layout/HorizontalOrganizationChart"/>
    <dgm:cxn modelId="{ADF45FBF-F18D-4BAC-A5DF-C8F1D8932430}" type="presOf" srcId="{57B143DA-1AE0-4242-BABC-54B4C60A006F}" destId="{2B117B76-28FD-43C7-B605-C88D50D97200}" srcOrd="0" destOrd="0" presId="urn:microsoft.com/office/officeart/2009/3/layout/HorizontalOrganizationChart"/>
    <dgm:cxn modelId="{24233F86-63D9-4BD7-AC27-7379600568B6}" type="presOf" srcId="{E6DBF87C-D4C6-4744-A963-8C770D67A4D4}" destId="{9FE4AD12-67B8-4182-93EA-EECAEEE7CF04}" srcOrd="0" destOrd="0" presId="urn:microsoft.com/office/officeart/2009/3/layout/HorizontalOrganizationChart"/>
    <dgm:cxn modelId="{487BDD08-C66B-40BC-940D-F0CED5750206}" type="presOf" srcId="{F151D061-BE5B-495B-AE0F-5785B3A51C81}" destId="{0F8A22A8-BADC-4A74-9E67-F9CDCD930381}" srcOrd="1" destOrd="0" presId="urn:microsoft.com/office/officeart/2009/3/layout/HorizontalOrganizationChart"/>
    <dgm:cxn modelId="{28528E5A-0B48-4598-A0EE-1FE60E017EAB}" type="presParOf" srcId="{3D1E7607-4E7E-4DC5-AA0E-D1F9004B04C3}" destId="{0994515B-5E5A-475B-89F7-F9ECCADFB8DC}" srcOrd="0" destOrd="0" presId="urn:microsoft.com/office/officeart/2009/3/layout/HorizontalOrganizationChart"/>
    <dgm:cxn modelId="{560C267C-8D61-4ECC-81FC-FA1A07FF9770}" type="presParOf" srcId="{0994515B-5E5A-475B-89F7-F9ECCADFB8DC}" destId="{D726C942-2D27-45F2-A347-A787E2BED041}" srcOrd="0" destOrd="0" presId="urn:microsoft.com/office/officeart/2009/3/layout/HorizontalOrganizationChart"/>
    <dgm:cxn modelId="{2A22EEAB-472A-4B09-ACD7-692B1B0FA753}" type="presParOf" srcId="{D726C942-2D27-45F2-A347-A787E2BED041}" destId="{7A446BFD-848C-4A94-9F8D-DC6A32230BF2}" srcOrd="0" destOrd="0" presId="urn:microsoft.com/office/officeart/2009/3/layout/HorizontalOrganizationChart"/>
    <dgm:cxn modelId="{762349CD-4211-4A08-8560-BF7DD851CB6C}" type="presParOf" srcId="{D726C942-2D27-45F2-A347-A787E2BED041}" destId="{DAA6BD51-B84E-4EDC-A5D7-ACF909A2221A}" srcOrd="1" destOrd="0" presId="urn:microsoft.com/office/officeart/2009/3/layout/HorizontalOrganizationChart"/>
    <dgm:cxn modelId="{3EAD1097-B340-4E24-B58E-0898F4C7A1FD}" type="presParOf" srcId="{0994515B-5E5A-475B-89F7-F9ECCADFB8DC}" destId="{A4BA9C26-F3FB-4282-B19F-570D4A6DBC90}" srcOrd="1" destOrd="0" presId="urn:microsoft.com/office/officeart/2009/3/layout/HorizontalOrganizationChart"/>
    <dgm:cxn modelId="{48F3F0F3-9EAD-438B-A12F-43CE154E654C}" type="presParOf" srcId="{A4BA9C26-F3FB-4282-B19F-570D4A6DBC90}" destId="{95384FC6-6013-4A0D-A47A-4055CD574D0A}" srcOrd="0" destOrd="0" presId="urn:microsoft.com/office/officeart/2009/3/layout/HorizontalOrganizationChart"/>
    <dgm:cxn modelId="{BBB62176-619C-4797-AB04-C75D8B04D764}" type="presParOf" srcId="{A4BA9C26-F3FB-4282-B19F-570D4A6DBC90}" destId="{5AF9F186-77A8-4FA9-B361-7E641AE8F09C}" srcOrd="1" destOrd="0" presId="urn:microsoft.com/office/officeart/2009/3/layout/HorizontalOrganizationChart"/>
    <dgm:cxn modelId="{4892DB20-22B1-462B-B616-29C464720AC2}" type="presParOf" srcId="{5AF9F186-77A8-4FA9-B361-7E641AE8F09C}" destId="{91812510-95FB-4DDB-9DAB-5A424868BACD}" srcOrd="0" destOrd="0" presId="urn:microsoft.com/office/officeart/2009/3/layout/HorizontalOrganizationChart"/>
    <dgm:cxn modelId="{DFD6AA7F-09BE-49A2-AEBA-09965A592276}" type="presParOf" srcId="{91812510-95FB-4DDB-9DAB-5A424868BACD}" destId="{3B90C759-286E-4E26-9736-09513724A22C}" srcOrd="0" destOrd="0" presId="urn:microsoft.com/office/officeart/2009/3/layout/HorizontalOrganizationChart"/>
    <dgm:cxn modelId="{C7E54F92-8613-44DF-8078-41C764BC8660}" type="presParOf" srcId="{91812510-95FB-4DDB-9DAB-5A424868BACD}" destId="{3A70C82F-586A-4CA8-BCBC-6D5B0728514B}" srcOrd="1" destOrd="0" presId="urn:microsoft.com/office/officeart/2009/3/layout/HorizontalOrganizationChart"/>
    <dgm:cxn modelId="{0F94383B-7B1A-4E9A-9D3B-48F50B3A75E3}" type="presParOf" srcId="{5AF9F186-77A8-4FA9-B361-7E641AE8F09C}" destId="{7CF19DD3-F739-44CD-98FB-E66F0BB4B8DC}" srcOrd="1" destOrd="0" presId="urn:microsoft.com/office/officeart/2009/3/layout/HorizontalOrganizationChart"/>
    <dgm:cxn modelId="{3B90D402-0630-4747-A6A9-B023BE0F4791}" type="presParOf" srcId="{5AF9F186-77A8-4FA9-B361-7E641AE8F09C}" destId="{972DACAB-7990-40E3-BE42-1F59684AE39C}" srcOrd="2" destOrd="0" presId="urn:microsoft.com/office/officeart/2009/3/layout/HorizontalOrganizationChart"/>
    <dgm:cxn modelId="{ACF914E1-B089-4346-95C2-A7E49AA6D774}" type="presParOf" srcId="{A4BA9C26-F3FB-4282-B19F-570D4A6DBC90}" destId="{F03B082A-8833-4B76-B65C-626015FA0C4C}" srcOrd="2" destOrd="0" presId="urn:microsoft.com/office/officeart/2009/3/layout/HorizontalOrganizationChart"/>
    <dgm:cxn modelId="{19A2D416-374F-49E8-A388-5AC7E32F6FBB}" type="presParOf" srcId="{A4BA9C26-F3FB-4282-B19F-570D4A6DBC90}" destId="{67F739EB-01CD-41E0-B507-B642242961EA}" srcOrd="3" destOrd="0" presId="urn:microsoft.com/office/officeart/2009/3/layout/HorizontalOrganizationChart"/>
    <dgm:cxn modelId="{D6C19CE5-D24E-441A-B5E8-8D92A40B8217}" type="presParOf" srcId="{67F739EB-01CD-41E0-B507-B642242961EA}" destId="{26B9936F-DF42-4AE5-8F46-BF0BAA332BE6}" srcOrd="0" destOrd="0" presId="urn:microsoft.com/office/officeart/2009/3/layout/HorizontalOrganizationChart"/>
    <dgm:cxn modelId="{0A9E7FB2-95A1-46AB-8848-CEC8B41634A4}" type="presParOf" srcId="{26B9936F-DF42-4AE5-8F46-BF0BAA332BE6}" destId="{7E99E64E-46E7-4082-815A-1798618C9C20}" srcOrd="0" destOrd="0" presId="urn:microsoft.com/office/officeart/2009/3/layout/HorizontalOrganizationChart"/>
    <dgm:cxn modelId="{1AB3B63F-FD8C-4421-90BC-F1EE25E21224}" type="presParOf" srcId="{26B9936F-DF42-4AE5-8F46-BF0BAA332BE6}" destId="{0F8A22A8-BADC-4A74-9E67-F9CDCD930381}" srcOrd="1" destOrd="0" presId="urn:microsoft.com/office/officeart/2009/3/layout/HorizontalOrganizationChart"/>
    <dgm:cxn modelId="{117A93AF-8331-49A0-9477-3619897FF631}" type="presParOf" srcId="{67F739EB-01CD-41E0-B507-B642242961EA}" destId="{F25B27D5-B96E-4690-80BF-0BD0DA730B97}" srcOrd="1" destOrd="0" presId="urn:microsoft.com/office/officeart/2009/3/layout/HorizontalOrganizationChart"/>
    <dgm:cxn modelId="{0A67E4D6-1C44-4B59-95EF-3DC56862200C}" type="presParOf" srcId="{67F739EB-01CD-41E0-B507-B642242961EA}" destId="{6BB21E14-7EBD-4412-8477-DB0212408CB3}" srcOrd="2" destOrd="0" presId="urn:microsoft.com/office/officeart/2009/3/layout/HorizontalOrganizationChart"/>
    <dgm:cxn modelId="{0AE7B70F-EC58-4E08-B999-8F4AC0A0A321}" type="presParOf" srcId="{A4BA9C26-F3FB-4282-B19F-570D4A6DBC90}" destId="{367F4A12-2860-4C75-AEBC-2C1D2A79A596}" srcOrd="4" destOrd="0" presId="urn:microsoft.com/office/officeart/2009/3/layout/HorizontalOrganizationChart"/>
    <dgm:cxn modelId="{3A3DCE29-F6BA-4C65-8987-F4F264BF094A}" type="presParOf" srcId="{A4BA9C26-F3FB-4282-B19F-570D4A6DBC90}" destId="{E8FC08CC-8C11-486C-A4B3-925153C5E343}" srcOrd="5" destOrd="0" presId="urn:microsoft.com/office/officeart/2009/3/layout/HorizontalOrganizationChart"/>
    <dgm:cxn modelId="{24B67942-5E81-48E2-AFF3-223AAC0C1C06}" type="presParOf" srcId="{E8FC08CC-8C11-486C-A4B3-925153C5E343}" destId="{34AE5B97-ADAF-452D-8A54-16C4EA7E7A51}" srcOrd="0" destOrd="0" presId="urn:microsoft.com/office/officeart/2009/3/layout/HorizontalOrganizationChart"/>
    <dgm:cxn modelId="{D0ECA996-29B3-4E39-8B03-D53AB4500F58}" type="presParOf" srcId="{34AE5B97-ADAF-452D-8A54-16C4EA7E7A51}" destId="{9FE4AD12-67B8-4182-93EA-EECAEEE7CF04}" srcOrd="0" destOrd="0" presId="urn:microsoft.com/office/officeart/2009/3/layout/HorizontalOrganizationChart"/>
    <dgm:cxn modelId="{60724E8D-DB97-4FCB-BFE9-B0E0BAC86C44}" type="presParOf" srcId="{34AE5B97-ADAF-452D-8A54-16C4EA7E7A51}" destId="{6A07EC46-5CFF-4135-BB4F-A2175441397E}" srcOrd="1" destOrd="0" presId="urn:microsoft.com/office/officeart/2009/3/layout/HorizontalOrganizationChart"/>
    <dgm:cxn modelId="{AAA05964-0CED-4240-AF2E-E02536772554}" type="presParOf" srcId="{E8FC08CC-8C11-486C-A4B3-925153C5E343}" destId="{874D048D-6E00-4C56-BE72-CEE0B597B028}" srcOrd="1" destOrd="0" presId="urn:microsoft.com/office/officeart/2009/3/layout/HorizontalOrganizationChart"/>
    <dgm:cxn modelId="{B161B600-6F59-42B6-8B89-6B36BB5AE8CA}" type="presParOf" srcId="{E8FC08CC-8C11-486C-A4B3-925153C5E343}" destId="{8B83A678-2104-4097-91AA-855741BF95C8}" srcOrd="2" destOrd="0" presId="urn:microsoft.com/office/officeart/2009/3/layout/HorizontalOrganizationChart"/>
    <dgm:cxn modelId="{AAE75F92-19D9-47DA-A22D-030F5695DC67}" type="presParOf" srcId="{A4BA9C26-F3FB-4282-B19F-570D4A6DBC90}" destId="{141543F9-EE39-41D9-962C-B2F952FCA575}" srcOrd="6" destOrd="0" presId="urn:microsoft.com/office/officeart/2009/3/layout/HorizontalOrganizationChart"/>
    <dgm:cxn modelId="{74D28382-131B-4697-B4D0-3FB372DCCBD8}" type="presParOf" srcId="{A4BA9C26-F3FB-4282-B19F-570D4A6DBC90}" destId="{B1C81B64-33DE-4E75-AD55-21BA2378E022}" srcOrd="7" destOrd="0" presId="urn:microsoft.com/office/officeart/2009/3/layout/HorizontalOrganizationChart"/>
    <dgm:cxn modelId="{9515E140-A73B-4F82-9F55-B26C72D3C76D}" type="presParOf" srcId="{B1C81B64-33DE-4E75-AD55-21BA2378E022}" destId="{72B4C855-4208-444B-AC31-3B57C9A0680B}" srcOrd="0" destOrd="0" presId="urn:microsoft.com/office/officeart/2009/3/layout/HorizontalOrganizationChart"/>
    <dgm:cxn modelId="{39F94EC9-2894-46D2-ACDE-7ABA489CED9A}" type="presParOf" srcId="{72B4C855-4208-444B-AC31-3B57C9A0680B}" destId="{2B117B76-28FD-43C7-B605-C88D50D97200}" srcOrd="0" destOrd="0" presId="urn:microsoft.com/office/officeart/2009/3/layout/HorizontalOrganizationChart"/>
    <dgm:cxn modelId="{0FCB38F0-9BE5-4D69-89CF-913C176D3FBC}" type="presParOf" srcId="{72B4C855-4208-444B-AC31-3B57C9A0680B}" destId="{02A268AA-4676-4D71-B90D-DEA0CA7694ED}" srcOrd="1" destOrd="0" presId="urn:microsoft.com/office/officeart/2009/3/layout/HorizontalOrganizationChart"/>
    <dgm:cxn modelId="{B7E70B7A-D80C-437D-BA6E-BC42F02A03B8}" type="presParOf" srcId="{B1C81B64-33DE-4E75-AD55-21BA2378E022}" destId="{F8AEDFD3-CBC0-41C2-A80A-08D52BA233FD}" srcOrd="1" destOrd="0" presId="urn:microsoft.com/office/officeart/2009/3/layout/HorizontalOrganizationChart"/>
    <dgm:cxn modelId="{32D33C37-4D00-49FF-A28E-07943866649B}" type="presParOf" srcId="{B1C81B64-33DE-4E75-AD55-21BA2378E022}" destId="{16AE376C-3DAC-4B65-A95A-D35156A9DBDB}" srcOrd="2" destOrd="0" presId="urn:microsoft.com/office/officeart/2009/3/layout/HorizontalOrganizationChart"/>
    <dgm:cxn modelId="{956A0D17-7E37-4B05-99BF-96D7DFDCC38C}" type="presParOf" srcId="{0994515B-5E5A-475B-89F7-F9ECCADFB8DC}" destId="{234E8BFD-E142-4CFA-A55E-C85C0EED686D}" srcOrd="2" destOrd="0" presId="urn:microsoft.com/office/officeart/2009/3/layout/HorizontalOrganizationChart"/>
    <dgm:cxn modelId="{883740D6-3F43-4B42-B232-7C8AC5EE441D}" type="presParOf" srcId="{234E8BFD-E142-4CFA-A55E-C85C0EED686D}" destId="{0EC985A9-5F27-4EEB-A49A-A66274B53F99}" srcOrd="0" destOrd="0" presId="urn:microsoft.com/office/officeart/2009/3/layout/HorizontalOrganizationChart"/>
    <dgm:cxn modelId="{8EBC902A-89C5-4839-A2A3-36DF0FC75C9B}" type="presParOf" srcId="{234E8BFD-E142-4CFA-A55E-C85C0EED686D}" destId="{22E16B7B-AF0D-4B66-BECA-4FAE7CCDEE16}" srcOrd="1" destOrd="0" presId="urn:microsoft.com/office/officeart/2009/3/layout/HorizontalOrganizationChart"/>
    <dgm:cxn modelId="{4533449F-3401-4861-8D3D-944380C3E9F0}" type="presParOf" srcId="{22E16B7B-AF0D-4B66-BECA-4FAE7CCDEE16}" destId="{24967CBA-0123-41E1-934A-5581E09073F7}" srcOrd="0" destOrd="0" presId="urn:microsoft.com/office/officeart/2009/3/layout/HorizontalOrganizationChart"/>
    <dgm:cxn modelId="{43BF254C-BA17-42FC-9438-D43D480A4F9C}" type="presParOf" srcId="{24967CBA-0123-41E1-934A-5581E09073F7}" destId="{F9313204-47FC-480E-8CF0-3E49B85C269B}" srcOrd="0" destOrd="0" presId="urn:microsoft.com/office/officeart/2009/3/layout/HorizontalOrganizationChart"/>
    <dgm:cxn modelId="{9A1C6876-42E4-4EE0-998C-7F4CD22D0EB6}" type="presParOf" srcId="{24967CBA-0123-41E1-934A-5581E09073F7}" destId="{81CBE38A-2E49-4ADD-A648-03D2227E8390}" srcOrd="1" destOrd="0" presId="urn:microsoft.com/office/officeart/2009/3/layout/HorizontalOrganizationChart"/>
    <dgm:cxn modelId="{AF0E6987-3A5B-4D4B-ACB9-4F9E57D93945}" type="presParOf" srcId="{22E16B7B-AF0D-4B66-BECA-4FAE7CCDEE16}" destId="{BE2B88F9-5C1D-4236-8026-94FDCC0610AA}" srcOrd="1" destOrd="0" presId="urn:microsoft.com/office/officeart/2009/3/layout/HorizontalOrganizationChart"/>
    <dgm:cxn modelId="{6B657E36-E337-4B17-9925-07517D4EB4ED}" type="presParOf" srcId="{22E16B7B-AF0D-4B66-BECA-4FAE7CCDEE16}" destId="{2EC9A40B-6735-4F63-AF16-FC343D3FC52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AA4F15-CB83-4F2D-B47E-066F97608D46}" type="doc">
      <dgm:prSet loTypeId="urn:microsoft.com/office/officeart/2005/8/layout/b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440C9B-CFD1-490B-B2E1-46369EDA55CF}">
      <dgm:prSet phldrT="[Texto]" custT="1"/>
      <dgm:spPr/>
      <dgm:t>
        <a:bodyPr/>
        <a:lstStyle/>
        <a:p>
          <a:r>
            <a:rPr lang="es-ES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Modernizar y actualizar las Reglas de Brasilia </a:t>
          </a:r>
          <a:endParaRPr lang="es-E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B3A9D5-C697-4C58-A2E8-D13A412B9A3D}" type="parTrans" cxnId="{55853BE1-8144-417D-9B87-BE0516829A89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E8674D-69DA-439A-A98E-40A7F6FA0771}" type="sibTrans" cxnId="{55853BE1-8144-417D-9B87-BE0516829A89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FD839C-E20A-4AB8-98DD-04E0F5EEA4CA}">
      <dgm:prSet phldrT="[Texto]" custT="1"/>
      <dgm:spPr/>
      <dgm:t>
        <a:bodyPr/>
        <a:lstStyle/>
        <a:p>
          <a:r>
            <a:rPr lang="es-ES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Documentar  avances en la implementación de las Reglas de Brasilia </a:t>
          </a:r>
          <a:endParaRPr lang="es-E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01A279-45A7-409C-8B3B-D1C91D29AB07}" type="parTrans" cxnId="{C895E51E-5A85-438D-88D6-D514B2340409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29005C-9044-4AB1-9490-8099125B81FF}" type="sibTrans" cxnId="{C895E51E-5A85-438D-88D6-D514B2340409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4C9D2C-FF31-40F2-AAD8-1D9F1E16129A}">
      <dgm:prSet phldrT="[Texto]" custT="1"/>
      <dgm:spPr/>
      <dgm:t>
        <a:bodyPr/>
        <a:lstStyle/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Promover el reconocimiento y aplicación de los derechos humanos de PCV </a:t>
          </a:r>
          <a:endParaRPr lang="es-E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213CB-6374-440F-BF60-15EE67F31BDD}" type="parTrans" cxnId="{129AF6FF-2D87-480C-AC79-AC7F07493010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941726-F361-4712-A0BD-83532DF26947}" type="sibTrans" cxnId="{129AF6FF-2D87-480C-AC79-AC7F07493010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7B2700-0C60-453C-9D08-9C4F8800EF24}">
      <dgm:prSet phldrT="[Texto]" custT="1"/>
      <dgm:spPr/>
      <dgm:t>
        <a:bodyPr/>
        <a:lstStyle/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Vídeo didáctico </a:t>
          </a:r>
          <a:endParaRPr lang="es-E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6EB688-F36F-436F-821F-01EB5A69214A}" type="parTrans" cxnId="{2B9B1DCE-3E8B-4291-B36F-E0D9A9BE080A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D659A5-553E-4D70-A19B-E698F5E97077}" type="sibTrans" cxnId="{2B9B1DCE-3E8B-4291-B36F-E0D9A9BE080A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5226EB-55FD-493E-A9DB-5BFCE423F2EF}">
      <dgm:prSet phldrT="[Texto]" custT="1"/>
      <dgm:spPr/>
      <dgm:t>
        <a:bodyPr/>
        <a:lstStyle/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Fomentar el diseño de políticas públicas </a:t>
          </a:r>
          <a:endParaRPr lang="es-E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3836FF-A7A4-4D36-9D74-946E81FC5330}" type="parTrans" cxnId="{FF4B1B5A-A11F-445B-BE72-ECCF1FB044FD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BEB2DA-EA4A-465A-A841-B932FB65A540}" type="sibTrans" cxnId="{FF4B1B5A-A11F-445B-BE72-ECCF1FB044FD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C356D0-5F51-46EB-8650-F51D61EFB538}">
      <dgm:prSet phldrT="[Texto]" custT="1"/>
      <dgm:spPr/>
      <dgm:t>
        <a:bodyPr/>
        <a:lstStyle/>
        <a:p>
          <a:r>
            <a:rPr lang="es-CR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Trabajo con base en ejes estratégicos </a:t>
          </a:r>
          <a:endParaRPr lang="es-E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F6A63B-D3EB-4800-8E1B-23DFF4ECC795}" type="parTrans" cxnId="{64175A3B-87D6-4B02-8B7F-DFA13CAAF1FF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647E18-13C9-4822-8974-5C87D4C5271B}" type="sibTrans" cxnId="{64175A3B-87D6-4B02-8B7F-DFA13CAAF1FF}">
      <dgm:prSet/>
      <dgm:spPr/>
      <dgm:t>
        <a:bodyPr/>
        <a:lstStyle/>
        <a:p>
          <a:endParaRPr lang="es-ES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55527-AB6C-435A-9BBE-94F92DBB30F8}" type="pres">
      <dgm:prSet presAssocID="{84AA4F15-CB83-4F2D-B47E-066F97608D46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BE2C16DA-1798-46A2-89DA-C1EA6C195FF6}" type="pres">
      <dgm:prSet presAssocID="{EB440C9B-CFD1-490B-B2E1-46369EDA55CF}" presName="compNode" presStyleCnt="0"/>
      <dgm:spPr/>
    </dgm:pt>
    <dgm:pt modelId="{50BA3E65-FED8-4E5B-82FD-C6B6AE3D6681}" type="pres">
      <dgm:prSet presAssocID="{EB440C9B-CFD1-490B-B2E1-46369EDA55CF}" presName="dummyConnPt" presStyleCnt="0"/>
      <dgm:spPr/>
    </dgm:pt>
    <dgm:pt modelId="{9364D8DE-7C0B-455F-AE89-8C73A1846726}" type="pres">
      <dgm:prSet presAssocID="{EB440C9B-CFD1-490B-B2E1-46369EDA55C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D25A1F-A88B-43C9-B567-95C00111DCA8}" type="pres">
      <dgm:prSet presAssocID="{7BE8674D-69DA-439A-A98E-40A7F6FA0771}" presName="sibTrans" presStyleLbl="bgSibTrans2D1" presStyleIdx="0" presStyleCnt="5"/>
      <dgm:spPr/>
      <dgm:t>
        <a:bodyPr/>
        <a:lstStyle/>
        <a:p>
          <a:endParaRPr lang="es-ES"/>
        </a:p>
      </dgm:t>
    </dgm:pt>
    <dgm:pt modelId="{E78CB7FA-E4AE-4352-9E54-E50B783D4AC6}" type="pres">
      <dgm:prSet presAssocID="{0CFD839C-E20A-4AB8-98DD-04E0F5EEA4CA}" presName="compNode" presStyleCnt="0"/>
      <dgm:spPr/>
    </dgm:pt>
    <dgm:pt modelId="{DF196A03-1503-4FC0-8656-B4EB13B9889C}" type="pres">
      <dgm:prSet presAssocID="{0CFD839C-E20A-4AB8-98DD-04E0F5EEA4CA}" presName="dummyConnPt" presStyleCnt="0"/>
      <dgm:spPr/>
    </dgm:pt>
    <dgm:pt modelId="{524BBEDF-8297-4F26-983E-7FB8EAA60D3E}" type="pres">
      <dgm:prSet presAssocID="{0CFD839C-E20A-4AB8-98DD-04E0F5EEA4C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9C5CCC-EDAE-4844-8981-2F30F4A9C306}" type="pres">
      <dgm:prSet presAssocID="{DC29005C-9044-4AB1-9490-8099125B81FF}" presName="sibTrans" presStyleLbl="bgSibTrans2D1" presStyleIdx="1" presStyleCnt="5"/>
      <dgm:spPr/>
      <dgm:t>
        <a:bodyPr/>
        <a:lstStyle/>
        <a:p>
          <a:endParaRPr lang="es-ES"/>
        </a:p>
      </dgm:t>
    </dgm:pt>
    <dgm:pt modelId="{0FABA463-0973-466C-9932-8EECA8442A51}" type="pres">
      <dgm:prSet presAssocID="{224C9D2C-FF31-40F2-AAD8-1D9F1E16129A}" presName="compNode" presStyleCnt="0"/>
      <dgm:spPr/>
    </dgm:pt>
    <dgm:pt modelId="{3B763805-AB90-4357-A5E5-BB550E070C53}" type="pres">
      <dgm:prSet presAssocID="{224C9D2C-FF31-40F2-AAD8-1D9F1E16129A}" presName="dummyConnPt" presStyleCnt="0"/>
      <dgm:spPr/>
    </dgm:pt>
    <dgm:pt modelId="{B88BEA18-C0A9-4D1B-90FD-FF45BB96A89E}" type="pres">
      <dgm:prSet presAssocID="{224C9D2C-FF31-40F2-AAD8-1D9F1E16129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F00AF5-3036-4F3B-8D15-48692724CB56}" type="pres">
      <dgm:prSet presAssocID="{15941726-F361-4712-A0BD-83532DF26947}" presName="sibTrans" presStyleLbl="bgSibTrans2D1" presStyleIdx="2" presStyleCnt="5"/>
      <dgm:spPr/>
      <dgm:t>
        <a:bodyPr/>
        <a:lstStyle/>
        <a:p>
          <a:endParaRPr lang="es-ES"/>
        </a:p>
      </dgm:t>
    </dgm:pt>
    <dgm:pt modelId="{0553759C-3FF7-47C0-8848-BD631A0412CC}" type="pres">
      <dgm:prSet presAssocID="{E27B2700-0C60-453C-9D08-9C4F8800EF24}" presName="compNode" presStyleCnt="0"/>
      <dgm:spPr/>
    </dgm:pt>
    <dgm:pt modelId="{572F17D5-2CAE-4B07-A52A-7174A863D99F}" type="pres">
      <dgm:prSet presAssocID="{E27B2700-0C60-453C-9D08-9C4F8800EF24}" presName="dummyConnPt" presStyleCnt="0"/>
      <dgm:spPr/>
    </dgm:pt>
    <dgm:pt modelId="{8DB4B9B6-C58A-47AB-9840-AEBA66DB0740}" type="pres">
      <dgm:prSet presAssocID="{E27B2700-0C60-453C-9D08-9C4F8800EF2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19A1F60-57EE-4A7D-B7B8-4A514569B595}" type="pres">
      <dgm:prSet presAssocID="{C0D659A5-553E-4D70-A19B-E698F5E97077}" presName="sibTrans" presStyleLbl="bgSibTrans2D1" presStyleIdx="3" presStyleCnt="5"/>
      <dgm:spPr/>
      <dgm:t>
        <a:bodyPr/>
        <a:lstStyle/>
        <a:p>
          <a:endParaRPr lang="es-ES"/>
        </a:p>
      </dgm:t>
    </dgm:pt>
    <dgm:pt modelId="{E7D3EC8F-2DF3-4049-9795-8C61ABE910C5}" type="pres">
      <dgm:prSet presAssocID="{1B5226EB-55FD-493E-A9DB-5BFCE423F2EF}" presName="compNode" presStyleCnt="0"/>
      <dgm:spPr/>
    </dgm:pt>
    <dgm:pt modelId="{AA3BB7F0-72ED-4008-94C9-E3C9C4EAE17B}" type="pres">
      <dgm:prSet presAssocID="{1B5226EB-55FD-493E-A9DB-5BFCE423F2EF}" presName="dummyConnPt" presStyleCnt="0"/>
      <dgm:spPr/>
    </dgm:pt>
    <dgm:pt modelId="{8445D5F5-46CF-4866-BD84-6DFB3A7112D2}" type="pres">
      <dgm:prSet presAssocID="{1B5226EB-55FD-493E-A9DB-5BFCE423F2E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D49FBB-6417-4DC6-A3D3-46919E3A46AE}" type="pres">
      <dgm:prSet presAssocID="{B5BEB2DA-EA4A-465A-A841-B932FB65A540}" presName="sibTrans" presStyleLbl="bgSibTrans2D1" presStyleIdx="4" presStyleCnt="5"/>
      <dgm:spPr/>
      <dgm:t>
        <a:bodyPr/>
        <a:lstStyle/>
        <a:p>
          <a:endParaRPr lang="es-ES"/>
        </a:p>
      </dgm:t>
    </dgm:pt>
    <dgm:pt modelId="{485DBA69-15AA-43B6-AA95-D37279331307}" type="pres">
      <dgm:prSet presAssocID="{6FC356D0-5F51-46EB-8650-F51D61EFB538}" presName="compNode" presStyleCnt="0"/>
      <dgm:spPr/>
    </dgm:pt>
    <dgm:pt modelId="{4BF06EFE-CD9A-4694-8440-6878BE692A7C}" type="pres">
      <dgm:prSet presAssocID="{6FC356D0-5F51-46EB-8650-F51D61EFB538}" presName="dummyConnPt" presStyleCnt="0"/>
      <dgm:spPr/>
    </dgm:pt>
    <dgm:pt modelId="{80550B96-EBA7-4D45-A1A7-0939111EA943}" type="pres">
      <dgm:prSet presAssocID="{6FC356D0-5F51-46EB-8650-F51D61EFB53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4175A3B-87D6-4B02-8B7F-DFA13CAAF1FF}" srcId="{84AA4F15-CB83-4F2D-B47E-066F97608D46}" destId="{6FC356D0-5F51-46EB-8650-F51D61EFB538}" srcOrd="5" destOrd="0" parTransId="{CCF6A63B-D3EB-4800-8E1B-23DFF4ECC795}" sibTransId="{76647E18-13C9-4822-8974-5C87D4C5271B}"/>
    <dgm:cxn modelId="{694B7BBD-5E92-4F93-9C66-5F3055685BC4}" type="presOf" srcId="{EB440C9B-CFD1-490B-B2E1-46369EDA55CF}" destId="{9364D8DE-7C0B-455F-AE89-8C73A1846726}" srcOrd="0" destOrd="0" presId="urn:microsoft.com/office/officeart/2005/8/layout/bProcess4"/>
    <dgm:cxn modelId="{FF4B1B5A-A11F-445B-BE72-ECCF1FB044FD}" srcId="{84AA4F15-CB83-4F2D-B47E-066F97608D46}" destId="{1B5226EB-55FD-493E-A9DB-5BFCE423F2EF}" srcOrd="4" destOrd="0" parTransId="{563836FF-A7A4-4D36-9D74-946E81FC5330}" sibTransId="{B5BEB2DA-EA4A-465A-A841-B932FB65A540}"/>
    <dgm:cxn modelId="{A21962F1-841D-4A2D-AADC-99572F4EF68B}" type="presOf" srcId="{84AA4F15-CB83-4F2D-B47E-066F97608D46}" destId="{BC155527-AB6C-435A-9BBE-94F92DBB30F8}" srcOrd="0" destOrd="0" presId="urn:microsoft.com/office/officeart/2005/8/layout/bProcess4"/>
    <dgm:cxn modelId="{2B9B1DCE-3E8B-4291-B36F-E0D9A9BE080A}" srcId="{84AA4F15-CB83-4F2D-B47E-066F97608D46}" destId="{E27B2700-0C60-453C-9D08-9C4F8800EF24}" srcOrd="3" destOrd="0" parTransId="{0F6EB688-F36F-436F-821F-01EB5A69214A}" sibTransId="{C0D659A5-553E-4D70-A19B-E698F5E97077}"/>
    <dgm:cxn modelId="{4B958C3A-931A-4DED-840E-854211B298DB}" type="presOf" srcId="{0CFD839C-E20A-4AB8-98DD-04E0F5EEA4CA}" destId="{524BBEDF-8297-4F26-983E-7FB8EAA60D3E}" srcOrd="0" destOrd="0" presId="urn:microsoft.com/office/officeart/2005/8/layout/bProcess4"/>
    <dgm:cxn modelId="{09C938B6-2BE5-419B-A878-112855CF91CB}" type="presOf" srcId="{7BE8674D-69DA-439A-A98E-40A7F6FA0771}" destId="{73D25A1F-A88B-43C9-B567-95C00111DCA8}" srcOrd="0" destOrd="0" presId="urn:microsoft.com/office/officeart/2005/8/layout/bProcess4"/>
    <dgm:cxn modelId="{AC1193F0-E7DA-4DCC-AF4B-44F78486684C}" type="presOf" srcId="{15941726-F361-4712-A0BD-83532DF26947}" destId="{EFF00AF5-3036-4F3B-8D15-48692724CB56}" srcOrd="0" destOrd="0" presId="urn:microsoft.com/office/officeart/2005/8/layout/bProcess4"/>
    <dgm:cxn modelId="{92BE6BFF-3B86-49D1-9C2F-35C67926DEBB}" type="presOf" srcId="{B5BEB2DA-EA4A-465A-A841-B932FB65A540}" destId="{B1D49FBB-6417-4DC6-A3D3-46919E3A46AE}" srcOrd="0" destOrd="0" presId="urn:microsoft.com/office/officeart/2005/8/layout/bProcess4"/>
    <dgm:cxn modelId="{9325FEE8-FE9D-45A1-B937-32B0B190E7B6}" type="presOf" srcId="{E27B2700-0C60-453C-9D08-9C4F8800EF24}" destId="{8DB4B9B6-C58A-47AB-9840-AEBA66DB0740}" srcOrd="0" destOrd="0" presId="urn:microsoft.com/office/officeart/2005/8/layout/bProcess4"/>
    <dgm:cxn modelId="{F416D56B-4F01-45EA-BF6F-D3878BF8E481}" type="presOf" srcId="{6FC356D0-5F51-46EB-8650-F51D61EFB538}" destId="{80550B96-EBA7-4D45-A1A7-0939111EA943}" srcOrd="0" destOrd="0" presId="urn:microsoft.com/office/officeart/2005/8/layout/bProcess4"/>
    <dgm:cxn modelId="{129AF6FF-2D87-480C-AC79-AC7F07493010}" srcId="{84AA4F15-CB83-4F2D-B47E-066F97608D46}" destId="{224C9D2C-FF31-40F2-AAD8-1D9F1E16129A}" srcOrd="2" destOrd="0" parTransId="{7F7213CB-6374-440F-BF60-15EE67F31BDD}" sibTransId="{15941726-F361-4712-A0BD-83532DF26947}"/>
    <dgm:cxn modelId="{C895E51E-5A85-438D-88D6-D514B2340409}" srcId="{84AA4F15-CB83-4F2D-B47E-066F97608D46}" destId="{0CFD839C-E20A-4AB8-98DD-04E0F5EEA4CA}" srcOrd="1" destOrd="0" parTransId="{8701A279-45A7-409C-8B3B-D1C91D29AB07}" sibTransId="{DC29005C-9044-4AB1-9490-8099125B81FF}"/>
    <dgm:cxn modelId="{1A1EB6DB-A1EE-4B22-B45C-286FBC858352}" type="presOf" srcId="{DC29005C-9044-4AB1-9490-8099125B81FF}" destId="{EC9C5CCC-EDAE-4844-8981-2F30F4A9C306}" srcOrd="0" destOrd="0" presId="urn:microsoft.com/office/officeart/2005/8/layout/bProcess4"/>
    <dgm:cxn modelId="{26E6EA1E-21CF-4FE5-8C8E-FFBE5335E102}" type="presOf" srcId="{C0D659A5-553E-4D70-A19B-E698F5E97077}" destId="{819A1F60-57EE-4A7D-B7B8-4A514569B595}" srcOrd="0" destOrd="0" presId="urn:microsoft.com/office/officeart/2005/8/layout/bProcess4"/>
    <dgm:cxn modelId="{E83FB73F-29B2-46B9-AAF6-5C45ED032B4C}" type="presOf" srcId="{224C9D2C-FF31-40F2-AAD8-1D9F1E16129A}" destId="{B88BEA18-C0A9-4D1B-90FD-FF45BB96A89E}" srcOrd="0" destOrd="0" presId="urn:microsoft.com/office/officeart/2005/8/layout/bProcess4"/>
    <dgm:cxn modelId="{55853BE1-8144-417D-9B87-BE0516829A89}" srcId="{84AA4F15-CB83-4F2D-B47E-066F97608D46}" destId="{EB440C9B-CFD1-490B-B2E1-46369EDA55CF}" srcOrd="0" destOrd="0" parTransId="{82B3A9D5-C697-4C58-A2E8-D13A412B9A3D}" sibTransId="{7BE8674D-69DA-439A-A98E-40A7F6FA0771}"/>
    <dgm:cxn modelId="{0CFA58A5-D526-445F-A1ED-F999103DB79E}" type="presOf" srcId="{1B5226EB-55FD-493E-A9DB-5BFCE423F2EF}" destId="{8445D5F5-46CF-4866-BD84-6DFB3A7112D2}" srcOrd="0" destOrd="0" presId="urn:microsoft.com/office/officeart/2005/8/layout/bProcess4"/>
    <dgm:cxn modelId="{4214ED0C-47BE-4A5B-894D-D74985F7D6B5}" type="presParOf" srcId="{BC155527-AB6C-435A-9BBE-94F92DBB30F8}" destId="{BE2C16DA-1798-46A2-89DA-C1EA6C195FF6}" srcOrd="0" destOrd="0" presId="urn:microsoft.com/office/officeart/2005/8/layout/bProcess4"/>
    <dgm:cxn modelId="{8C78720C-BA25-4B5F-878A-33913FAFB602}" type="presParOf" srcId="{BE2C16DA-1798-46A2-89DA-C1EA6C195FF6}" destId="{50BA3E65-FED8-4E5B-82FD-C6B6AE3D6681}" srcOrd="0" destOrd="0" presId="urn:microsoft.com/office/officeart/2005/8/layout/bProcess4"/>
    <dgm:cxn modelId="{B138200E-FB87-4E4C-A5CD-5797522B7005}" type="presParOf" srcId="{BE2C16DA-1798-46A2-89DA-C1EA6C195FF6}" destId="{9364D8DE-7C0B-455F-AE89-8C73A1846726}" srcOrd="1" destOrd="0" presId="urn:microsoft.com/office/officeart/2005/8/layout/bProcess4"/>
    <dgm:cxn modelId="{82B71D78-ABA3-4476-B77F-EA4C9BDF3E0D}" type="presParOf" srcId="{BC155527-AB6C-435A-9BBE-94F92DBB30F8}" destId="{73D25A1F-A88B-43C9-B567-95C00111DCA8}" srcOrd="1" destOrd="0" presId="urn:microsoft.com/office/officeart/2005/8/layout/bProcess4"/>
    <dgm:cxn modelId="{418BB556-48C8-48B5-BE5F-2604C0BB4988}" type="presParOf" srcId="{BC155527-AB6C-435A-9BBE-94F92DBB30F8}" destId="{E78CB7FA-E4AE-4352-9E54-E50B783D4AC6}" srcOrd="2" destOrd="0" presId="urn:microsoft.com/office/officeart/2005/8/layout/bProcess4"/>
    <dgm:cxn modelId="{08559016-354B-456E-9E95-5B1C7471E5E4}" type="presParOf" srcId="{E78CB7FA-E4AE-4352-9E54-E50B783D4AC6}" destId="{DF196A03-1503-4FC0-8656-B4EB13B9889C}" srcOrd="0" destOrd="0" presId="urn:microsoft.com/office/officeart/2005/8/layout/bProcess4"/>
    <dgm:cxn modelId="{91BC15FF-C35A-465A-B50C-709BF28B47AA}" type="presParOf" srcId="{E78CB7FA-E4AE-4352-9E54-E50B783D4AC6}" destId="{524BBEDF-8297-4F26-983E-7FB8EAA60D3E}" srcOrd="1" destOrd="0" presId="urn:microsoft.com/office/officeart/2005/8/layout/bProcess4"/>
    <dgm:cxn modelId="{70D55692-6178-471D-9C62-F3D8D1735C18}" type="presParOf" srcId="{BC155527-AB6C-435A-9BBE-94F92DBB30F8}" destId="{EC9C5CCC-EDAE-4844-8981-2F30F4A9C306}" srcOrd="3" destOrd="0" presId="urn:microsoft.com/office/officeart/2005/8/layout/bProcess4"/>
    <dgm:cxn modelId="{DF5E593C-1B6C-440F-AB87-ACA47A3EE6E0}" type="presParOf" srcId="{BC155527-AB6C-435A-9BBE-94F92DBB30F8}" destId="{0FABA463-0973-466C-9932-8EECA8442A51}" srcOrd="4" destOrd="0" presId="urn:microsoft.com/office/officeart/2005/8/layout/bProcess4"/>
    <dgm:cxn modelId="{5FA08F8D-FC09-4930-A6AE-9B3C8E5FFEA7}" type="presParOf" srcId="{0FABA463-0973-466C-9932-8EECA8442A51}" destId="{3B763805-AB90-4357-A5E5-BB550E070C53}" srcOrd="0" destOrd="0" presId="urn:microsoft.com/office/officeart/2005/8/layout/bProcess4"/>
    <dgm:cxn modelId="{73DCB05A-FF58-465D-9598-17A2B883D6DF}" type="presParOf" srcId="{0FABA463-0973-466C-9932-8EECA8442A51}" destId="{B88BEA18-C0A9-4D1B-90FD-FF45BB96A89E}" srcOrd="1" destOrd="0" presId="urn:microsoft.com/office/officeart/2005/8/layout/bProcess4"/>
    <dgm:cxn modelId="{F4D7E90F-8B86-48DE-83B3-52B35988311B}" type="presParOf" srcId="{BC155527-AB6C-435A-9BBE-94F92DBB30F8}" destId="{EFF00AF5-3036-4F3B-8D15-48692724CB56}" srcOrd="5" destOrd="0" presId="urn:microsoft.com/office/officeart/2005/8/layout/bProcess4"/>
    <dgm:cxn modelId="{BDA4D277-29EF-4F44-9108-715A8E64E43A}" type="presParOf" srcId="{BC155527-AB6C-435A-9BBE-94F92DBB30F8}" destId="{0553759C-3FF7-47C0-8848-BD631A0412CC}" srcOrd="6" destOrd="0" presId="urn:microsoft.com/office/officeart/2005/8/layout/bProcess4"/>
    <dgm:cxn modelId="{2476583D-26C9-4E67-B347-D5B08D38F530}" type="presParOf" srcId="{0553759C-3FF7-47C0-8848-BD631A0412CC}" destId="{572F17D5-2CAE-4B07-A52A-7174A863D99F}" srcOrd="0" destOrd="0" presId="urn:microsoft.com/office/officeart/2005/8/layout/bProcess4"/>
    <dgm:cxn modelId="{BA359C30-6591-4BFE-AE89-A064616F40FB}" type="presParOf" srcId="{0553759C-3FF7-47C0-8848-BD631A0412CC}" destId="{8DB4B9B6-C58A-47AB-9840-AEBA66DB0740}" srcOrd="1" destOrd="0" presId="urn:microsoft.com/office/officeart/2005/8/layout/bProcess4"/>
    <dgm:cxn modelId="{DDA27462-7770-4337-815C-ED2AB3CB4A1F}" type="presParOf" srcId="{BC155527-AB6C-435A-9BBE-94F92DBB30F8}" destId="{819A1F60-57EE-4A7D-B7B8-4A514569B595}" srcOrd="7" destOrd="0" presId="urn:microsoft.com/office/officeart/2005/8/layout/bProcess4"/>
    <dgm:cxn modelId="{6D1EB00C-7652-4B67-9B86-9305F976C55A}" type="presParOf" srcId="{BC155527-AB6C-435A-9BBE-94F92DBB30F8}" destId="{E7D3EC8F-2DF3-4049-9795-8C61ABE910C5}" srcOrd="8" destOrd="0" presId="urn:microsoft.com/office/officeart/2005/8/layout/bProcess4"/>
    <dgm:cxn modelId="{914D523B-A784-4C4F-9DFD-B1DDA6D6B47C}" type="presParOf" srcId="{E7D3EC8F-2DF3-4049-9795-8C61ABE910C5}" destId="{AA3BB7F0-72ED-4008-94C9-E3C9C4EAE17B}" srcOrd="0" destOrd="0" presId="urn:microsoft.com/office/officeart/2005/8/layout/bProcess4"/>
    <dgm:cxn modelId="{36E8C2C9-5279-46FA-885D-DF671BACFABC}" type="presParOf" srcId="{E7D3EC8F-2DF3-4049-9795-8C61ABE910C5}" destId="{8445D5F5-46CF-4866-BD84-6DFB3A7112D2}" srcOrd="1" destOrd="0" presId="urn:microsoft.com/office/officeart/2005/8/layout/bProcess4"/>
    <dgm:cxn modelId="{8B490500-C7E4-4523-AFE4-723A5FD7680B}" type="presParOf" srcId="{BC155527-AB6C-435A-9BBE-94F92DBB30F8}" destId="{B1D49FBB-6417-4DC6-A3D3-46919E3A46AE}" srcOrd="9" destOrd="0" presId="urn:microsoft.com/office/officeart/2005/8/layout/bProcess4"/>
    <dgm:cxn modelId="{146E1114-F0B4-4CD9-AD6B-307CA5C93847}" type="presParOf" srcId="{BC155527-AB6C-435A-9BBE-94F92DBB30F8}" destId="{485DBA69-15AA-43B6-AA95-D37279331307}" srcOrd="10" destOrd="0" presId="urn:microsoft.com/office/officeart/2005/8/layout/bProcess4"/>
    <dgm:cxn modelId="{CF25BE59-B952-40A0-83B6-0CED948DA3A8}" type="presParOf" srcId="{485DBA69-15AA-43B6-AA95-D37279331307}" destId="{4BF06EFE-CD9A-4694-8440-6878BE692A7C}" srcOrd="0" destOrd="0" presId="urn:microsoft.com/office/officeart/2005/8/layout/bProcess4"/>
    <dgm:cxn modelId="{B91E2F0F-023B-46D5-9083-5D5C1B07108E}" type="presParOf" srcId="{485DBA69-15AA-43B6-AA95-D37279331307}" destId="{80550B96-EBA7-4D45-A1A7-0939111EA94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7D0C55-0AA1-4839-ABCC-4DA194E7315D}" type="doc">
      <dgm:prSet loTypeId="urn:microsoft.com/office/officeart/2005/8/layout/hList6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07A9CE9B-7A74-4C61-A49C-6F61B2378F59}">
      <dgm:prSet phldrT="[Texto]" custT="1"/>
      <dgm:spPr/>
      <dgm:t>
        <a:bodyPr/>
        <a:lstStyle/>
        <a:p>
          <a:pPr algn="just"/>
          <a:r>
            <a:rPr lang="es-C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Programado de septiembre </a:t>
          </a:r>
        </a:p>
        <a:p>
          <a:pPr algn="just"/>
          <a:r>
            <a:rPr lang="es-C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2016 a enero 2018</a:t>
          </a:r>
          <a:endParaRPr lang="es-ES" sz="2000" dirty="0"/>
        </a:p>
      </dgm:t>
    </dgm:pt>
    <dgm:pt modelId="{D72608E3-7B19-4539-A160-6653EF6903E4}" type="parTrans" cxnId="{AB2053B5-A58A-4104-BCBE-F2B91C190D6A}">
      <dgm:prSet/>
      <dgm:spPr/>
      <dgm:t>
        <a:bodyPr/>
        <a:lstStyle/>
        <a:p>
          <a:pPr algn="just"/>
          <a:endParaRPr lang="es-ES"/>
        </a:p>
      </dgm:t>
    </dgm:pt>
    <dgm:pt modelId="{4A16C5C5-31AC-4BDB-83C3-201AE1D0163C}" type="sibTrans" cxnId="{AB2053B5-A58A-4104-BCBE-F2B91C190D6A}">
      <dgm:prSet/>
      <dgm:spPr/>
      <dgm:t>
        <a:bodyPr/>
        <a:lstStyle/>
        <a:p>
          <a:pPr algn="just"/>
          <a:endParaRPr lang="es-ES"/>
        </a:p>
      </dgm:t>
    </dgm:pt>
    <dgm:pt modelId="{26BB9431-01A0-435A-B9A2-3F618740A00C}">
      <dgm:prSet phldrT="[Texto]" custT="1"/>
      <dgm:spPr/>
      <dgm:t>
        <a:bodyPr/>
        <a:lstStyle/>
        <a:p>
          <a:pPr algn="just"/>
          <a:r>
            <a:rPr lang="es-C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Incluye propuesta metodológica para revisión y actualización de las RB, a la luz de:</a:t>
          </a: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Convenios internacionales existentes y de nuevos avances en la materia.</a:t>
          </a: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Adaptación a las últimas reformas legislativas en los respectivos ordenamientos jurídicos.</a:t>
          </a: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Jurisprudencia sobre derechos humanos</a:t>
          </a:r>
          <a:r>
            <a:rPr lang="es-CR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</a:t>
          </a:r>
          <a:endParaRPr lang="es-ES" sz="1700" dirty="0"/>
        </a:p>
      </dgm:t>
    </dgm:pt>
    <dgm:pt modelId="{3F874F35-61AE-4375-B9FE-C551AC6F390D}" type="parTrans" cxnId="{8756B151-BA5A-4378-8A5A-8B49BE2C75FA}">
      <dgm:prSet/>
      <dgm:spPr/>
      <dgm:t>
        <a:bodyPr/>
        <a:lstStyle/>
        <a:p>
          <a:pPr algn="just"/>
          <a:endParaRPr lang="es-ES"/>
        </a:p>
      </dgm:t>
    </dgm:pt>
    <dgm:pt modelId="{02BB1A7D-0E1F-4FE1-8486-19E1DB39F214}" type="sibTrans" cxnId="{8756B151-BA5A-4378-8A5A-8B49BE2C75FA}">
      <dgm:prSet/>
      <dgm:spPr/>
      <dgm:t>
        <a:bodyPr/>
        <a:lstStyle/>
        <a:p>
          <a:pPr algn="just"/>
          <a:endParaRPr lang="es-ES"/>
        </a:p>
      </dgm:t>
    </dgm:pt>
    <dgm:pt modelId="{F7624B51-A7FD-42F9-9153-811E37F515D8}">
      <dgm:prSet phldrT="[Texto]"/>
      <dgm:spPr/>
      <dgm:t>
        <a:bodyPr/>
        <a:lstStyle/>
        <a:p>
          <a:pPr algn="just"/>
          <a:endParaRPr lang="es-CR" sz="13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34D4EC-98FB-4DE0-BD60-549BF285E671}" type="parTrans" cxnId="{1E644188-1036-4535-AB34-90AA1429765B}">
      <dgm:prSet/>
      <dgm:spPr/>
      <dgm:t>
        <a:bodyPr/>
        <a:lstStyle/>
        <a:p>
          <a:pPr algn="just"/>
          <a:endParaRPr lang="es-ES"/>
        </a:p>
      </dgm:t>
    </dgm:pt>
    <dgm:pt modelId="{10198BA0-3AB4-4260-83BD-C25BF6AAB83A}" type="sibTrans" cxnId="{1E644188-1036-4535-AB34-90AA1429765B}">
      <dgm:prSet/>
      <dgm:spPr/>
      <dgm:t>
        <a:bodyPr/>
        <a:lstStyle/>
        <a:p>
          <a:pPr algn="just"/>
          <a:endParaRPr lang="es-ES"/>
        </a:p>
      </dgm:t>
    </dgm:pt>
    <dgm:pt modelId="{35D530D8-0F75-4686-9033-E27A453719CA}" type="pres">
      <dgm:prSet presAssocID="{AE7D0C55-0AA1-4839-ABCC-4DA194E7315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33E181A-37A4-4B28-8C07-A95F29B29C15}" type="pres">
      <dgm:prSet presAssocID="{07A9CE9B-7A74-4C61-A49C-6F61B2378F5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DA0FB1-6FBB-49A5-B805-7AAE4AE11DA7}" type="pres">
      <dgm:prSet presAssocID="{4A16C5C5-31AC-4BDB-83C3-201AE1D0163C}" presName="sibTrans" presStyleCnt="0"/>
      <dgm:spPr/>
    </dgm:pt>
    <dgm:pt modelId="{52E3FB87-FCF5-4914-A3B6-E365DA1B6CB1}" type="pres">
      <dgm:prSet presAssocID="{26BB9431-01A0-435A-B9A2-3F618740A00C}" presName="node" presStyleLbl="node1" presStyleIdx="1" presStyleCnt="2" custLinFactNeighborX="-3842" custLinFactNeighborY="298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89EBA73-F377-4F69-BDA4-31262FE3E60B}" type="presOf" srcId="{07A9CE9B-7A74-4C61-A49C-6F61B2378F59}" destId="{C33E181A-37A4-4B28-8C07-A95F29B29C15}" srcOrd="0" destOrd="0" presId="urn:microsoft.com/office/officeart/2005/8/layout/hList6"/>
    <dgm:cxn modelId="{9EBB6277-E8F0-4AEE-8A09-47ED743AF1B9}" type="presOf" srcId="{F7624B51-A7FD-42F9-9153-811E37F515D8}" destId="{52E3FB87-FCF5-4914-A3B6-E365DA1B6CB1}" srcOrd="0" destOrd="1" presId="urn:microsoft.com/office/officeart/2005/8/layout/hList6"/>
    <dgm:cxn modelId="{1C7D4125-78E9-4B9F-BD94-5084342BD02D}" type="presOf" srcId="{26BB9431-01A0-435A-B9A2-3F618740A00C}" destId="{52E3FB87-FCF5-4914-A3B6-E365DA1B6CB1}" srcOrd="0" destOrd="0" presId="urn:microsoft.com/office/officeart/2005/8/layout/hList6"/>
    <dgm:cxn modelId="{6E1F1F76-32F2-42A3-8069-B6DF63B4D928}" type="presOf" srcId="{AE7D0C55-0AA1-4839-ABCC-4DA194E7315D}" destId="{35D530D8-0F75-4686-9033-E27A453719CA}" srcOrd="0" destOrd="0" presId="urn:microsoft.com/office/officeart/2005/8/layout/hList6"/>
    <dgm:cxn modelId="{1E644188-1036-4535-AB34-90AA1429765B}" srcId="{26BB9431-01A0-435A-B9A2-3F618740A00C}" destId="{F7624B51-A7FD-42F9-9153-811E37F515D8}" srcOrd="0" destOrd="0" parTransId="{0834D4EC-98FB-4DE0-BD60-549BF285E671}" sibTransId="{10198BA0-3AB4-4260-83BD-C25BF6AAB83A}"/>
    <dgm:cxn modelId="{8756B151-BA5A-4378-8A5A-8B49BE2C75FA}" srcId="{AE7D0C55-0AA1-4839-ABCC-4DA194E7315D}" destId="{26BB9431-01A0-435A-B9A2-3F618740A00C}" srcOrd="1" destOrd="0" parTransId="{3F874F35-61AE-4375-B9FE-C551AC6F390D}" sibTransId="{02BB1A7D-0E1F-4FE1-8486-19E1DB39F214}"/>
    <dgm:cxn modelId="{AB2053B5-A58A-4104-BCBE-F2B91C190D6A}" srcId="{AE7D0C55-0AA1-4839-ABCC-4DA194E7315D}" destId="{07A9CE9B-7A74-4C61-A49C-6F61B2378F59}" srcOrd="0" destOrd="0" parTransId="{D72608E3-7B19-4539-A160-6653EF6903E4}" sibTransId="{4A16C5C5-31AC-4BDB-83C3-201AE1D0163C}"/>
    <dgm:cxn modelId="{5CDF06D2-A5B4-49D5-AC0E-5B770DB281E9}" type="presParOf" srcId="{35D530D8-0F75-4686-9033-E27A453719CA}" destId="{C33E181A-37A4-4B28-8C07-A95F29B29C15}" srcOrd="0" destOrd="0" presId="urn:microsoft.com/office/officeart/2005/8/layout/hList6"/>
    <dgm:cxn modelId="{A4B36017-71D5-4159-8328-FE79C629BBF9}" type="presParOf" srcId="{35D530D8-0F75-4686-9033-E27A453719CA}" destId="{0DDA0FB1-6FBB-49A5-B805-7AAE4AE11DA7}" srcOrd="1" destOrd="0" presId="urn:microsoft.com/office/officeart/2005/8/layout/hList6"/>
    <dgm:cxn modelId="{AC3434E2-1F81-4CC2-93B7-06DF032FAFF0}" type="presParOf" srcId="{35D530D8-0F75-4686-9033-E27A453719CA}" destId="{52E3FB87-FCF5-4914-A3B6-E365DA1B6CB1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C5DC404-4BAF-4310-A993-F0E3C8AA2D55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85AA4761-2470-4BD3-812E-E9EEFC5783BE}">
      <dgm:prSet phldrT="[Texto]" custT="1"/>
      <dgm:spPr/>
      <dgm:t>
        <a:bodyPr/>
        <a:lstStyle/>
        <a:p>
          <a:r>
            <a:rPr lang="es-CR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 parte</a:t>
          </a:r>
          <a:endParaRPr lang="es-ES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8FEBDE-DB03-4933-AD5C-EBC146816D6C}" type="parTrans" cxnId="{5B8F17DA-73D4-4AA9-BFC3-C49349DE8E0D}">
      <dgm:prSet/>
      <dgm:spPr/>
      <dgm:t>
        <a:bodyPr/>
        <a:lstStyle/>
        <a:p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9495BE-4025-4190-B091-088D0EB6A801}" type="sibTrans" cxnId="{5B8F17DA-73D4-4AA9-BFC3-C49349DE8E0D}">
      <dgm:prSet/>
      <dgm:spPr/>
      <dgm:t>
        <a:bodyPr/>
        <a:lstStyle/>
        <a:p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A665CC-4012-47F1-91A6-A346E01C7E04}">
      <dgm:prSet phldrT="[Texto]"/>
      <dgm:spPr/>
      <dgm:t>
        <a:bodyPr/>
        <a:lstStyle/>
        <a:p>
          <a:r>
            <a:rPr lang="es-C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Pautas generales para orientar el trabajo</a:t>
          </a:r>
          <a:endParaRPr lang="es-E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328C9F-1501-43E6-8FBB-A95B9D0A8726}" type="parTrans" cxnId="{8EA87233-71A7-46C7-9536-94F3D4431ED5}">
      <dgm:prSet/>
      <dgm:spPr/>
      <dgm:t>
        <a:bodyPr/>
        <a:lstStyle/>
        <a:p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0A1139-FBD9-43C7-BDF9-F4910148F6C9}" type="sibTrans" cxnId="{8EA87233-71A7-46C7-9536-94F3D4431ED5}">
      <dgm:prSet/>
      <dgm:spPr/>
      <dgm:t>
        <a:bodyPr/>
        <a:lstStyle/>
        <a:p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8B2AA5-BF47-4992-8629-C6B3C61D42D2}">
      <dgm:prSet phldrT="[Texto]"/>
      <dgm:spPr/>
      <dgm:t>
        <a:bodyPr/>
        <a:lstStyle/>
        <a:p>
          <a:r>
            <a:rPr lang="es-C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Propuesta Metodológica para la actualización de las RB</a:t>
          </a:r>
          <a:endParaRPr lang="es-E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C65721-A302-4B70-84A6-4E5B95EA3BC7}" type="parTrans" cxnId="{F8EB3B4B-1DA0-4181-9062-5B4804450E9A}">
      <dgm:prSet/>
      <dgm:spPr/>
      <dgm:t>
        <a:bodyPr/>
        <a:lstStyle/>
        <a:p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D1E377-A649-49E8-BCCE-AE51EE40302C}" type="sibTrans" cxnId="{F8EB3B4B-1DA0-4181-9062-5B4804450E9A}">
      <dgm:prSet/>
      <dgm:spPr/>
      <dgm:t>
        <a:bodyPr/>
        <a:lstStyle/>
        <a:p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BBEF03-5908-45C4-BBB7-F5AAAC334E16}">
      <dgm:prSet phldrT="[Texto]"/>
      <dgm:spPr/>
      <dgm:t>
        <a:bodyPr/>
        <a:lstStyle/>
        <a:p>
          <a:r>
            <a:rPr lang="es-C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Plazos para envío, revisión, e inclusión de observaciones del documento a integrantes CSRB: Propuesta metodológica  y Cronograma para la actualización</a:t>
          </a:r>
          <a:endParaRPr lang="es-E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A13725-AA63-4BE5-B71F-2DC211F4F181}" type="parTrans" cxnId="{5A7A24D3-CC6F-4826-9C1C-747653E32DDC}">
      <dgm:prSet/>
      <dgm:spPr/>
      <dgm:t>
        <a:bodyPr/>
        <a:lstStyle/>
        <a:p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AAF0D7-D782-40E5-A7B5-CB285D95D188}" type="sibTrans" cxnId="{5A7A24D3-CC6F-4826-9C1C-747653E32DDC}">
      <dgm:prSet/>
      <dgm:spPr/>
      <dgm:t>
        <a:bodyPr/>
        <a:lstStyle/>
        <a:p>
          <a:endParaRPr lang="es-E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F65F76-7517-4422-98A2-5DEDD47F3874}" type="pres">
      <dgm:prSet presAssocID="{0C5DC404-4BAF-4310-A993-F0E3C8AA2D5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07BF2DC-BC22-4476-A8C3-64BAA19A2041}" type="pres">
      <dgm:prSet presAssocID="{85AA4761-2470-4BD3-812E-E9EEFC5783B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6EC20F-7028-4BBA-888E-1B022D2028AD}" type="pres">
      <dgm:prSet presAssocID="{489495BE-4025-4190-B091-088D0EB6A801}" presName="sibTrans" presStyleCnt="0"/>
      <dgm:spPr/>
    </dgm:pt>
    <dgm:pt modelId="{EB7514AC-9086-42D2-B7B0-E4600243D99D}" type="pres">
      <dgm:prSet presAssocID="{EEA665CC-4012-47F1-91A6-A346E01C7E0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5DBB7C-DE56-4228-ABDD-959C6A614888}" type="pres">
      <dgm:prSet presAssocID="{8A0A1139-FBD9-43C7-BDF9-F4910148F6C9}" presName="sibTrans" presStyleCnt="0"/>
      <dgm:spPr/>
    </dgm:pt>
    <dgm:pt modelId="{23CE2142-B48D-4471-9513-122B95B63E9B}" type="pres">
      <dgm:prSet presAssocID="{FC8B2AA5-BF47-4992-8629-C6B3C61D42D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8F4DCF-7E5E-4DAC-AC34-1FDE0AE9F2FC}" type="pres">
      <dgm:prSet presAssocID="{7BD1E377-A649-49E8-BCCE-AE51EE40302C}" presName="sibTrans" presStyleCnt="0"/>
      <dgm:spPr/>
    </dgm:pt>
    <dgm:pt modelId="{9B21273B-F735-46B6-9DD4-1F43D578277F}" type="pres">
      <dgm:prSet presAssocID="{8EBBEF03-5908-45C4-BBB7-F5AAAC334E1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8EB3B4B-1DA0-4181-9062-5B4804450E9A}" srcId="{0C5DC404-4BAF-4310-A993-F0E3C8AA2D55}" destId="{FC8B2AA5-BF47-4992-8629-C6B3C61D42D2}" srcOrd="2" destOrd="0" parTransId="{FCC65721-A302-4B70-84A6-4E5B95EA3BC7}" sibTransId="{7BD1E377-A649-49E8-BCCE-AE51EE40302C}"/>
    <dgm:cxn modelId="{DF4FD46C-F134-4744-A674-BAA6A41B6943}" type="presOf" srcId="{0C5DC404-4BAF-4310-A993-F0E3C8AA2D55}" destId="{90F65F76-7517-4422-98A2-5DEDD47F3874}" srcOrd="0" destOrd="0" presId="urn:microsoft.com/office/officeart/2005/8/layout/default"/>
    <dgm:cxn modelId="{195FEAB8-8E5C-460C-9976-4CEEAE12AC90}" type="presOf" srcId="{EEA665CC-4012-47F1-91A6-A346E01C7E04}" destId="{EB7514AC-9086-42D2-B7B0-E4600243D99D}" srcOrd="0" destOrd="0" presId="urn:microsoft.com/office/officeart/2005/8/layout/default"/>
    <dgm:cxn modelId="{5D873863-0A7C-431A-BFFB-2391A8625411}" type="presOf" srcId="{85AA4761-2470-4BD3-812E-E9EEFC5783BE}" destId="{E07BF2DC-BC22-4476-A8C3-64BAA19A2041}" srcOrd="0" destOrd="0" presId="urn:microsoft.com/office/officeart/2005/8/layout/default"/>
    <dgm:cxn modelId="{F9EB9FF3-BF3C-41D1-A6D6-1D4431E116D2}" type="presOf" srcId="{8EBBEF03-5908-45C4-BBB7-F5AAAC334E16}" destId="{9B21273B-F735-46B6-9DD4-1F43D578277F}" srcOrd="0" destOrd="0" presId="urn:microsoft.com/office/officeart/2005/8/layout/default"/>
    <dgm:cxn modelId="{5A7A24D3-CC6F-4826-9C1C-747653E32DDC}" srcId="{0C5DC404-4BAF-4310-A993-F0E3C8AA2D55}" destId="{8EBBEF03-5908-45C4-BBB7-F5AAAC334E16}" srcOrd="3" destOrd="0" parTransId="{0EA13725-AA63-4BE5-B71F-2DC211F4F181}" sibTransId="{2BAAF0D7-D782-40E5-A7B5-CB285D95D188}"/>
    <dgm:cxn modelId="{5B8F17DA-73D4-4AA9-BFC3-C49349DE8E0D}" srcId="{0C5DC404-4BAF-4310-A993-F0E3C8AA2D55}" destId="{85AA4761-2470-4BD3-812E-E9EEFC5783BE}" srcOrd="0" destOrd="0" parTransId="{AA8FEBDE-DB03-4933-AD5C-EBC146816D6C}" sibTransId="{489495BE-4025-4190-B091-088D0EB6A801}"/>
    <dgm:cxn modelId="{BEAA6E07-5FCD-49A5-AA9F-6C556B2F259B}" type="presOf" srcId="{FC8B2AA5-BF47-4992-8629-C6B3C61D42D2}" destId="{23CE2142-B48D-4471-9513-122B95B63E9B}" srcOrd="0" destOrd="0" presId="urn:microsoft.com/office/officeart/2005/8/layout/default"/>
    <dgm:cxn modelId="{8EA87233-71A7-46C7-9536-94F3D4431ED5}" srcId="{0C5DC404-4BAF-4310-A993-F0E3C8AA2D55}" destId="{EEA665CC-4012-47F1-91A6-A346E01C7E04}" srcOrd="1" destOrd="0" parTransId="{21328C9F-1501-43E6-8FBB-A95B9D0A8726}" sibTransId="{8A0A1139-FBD9-43C7-BDF9-F4910148F6C9}"/>
    <dgm:cxn modelId="{69FC36AD-B2F2-4027-B4B7-6B0C09E6559E}" type="presParOf" srcId="{90F65F76-7517-4422-98A2-5DEDD47F3874}" destId="{E07BF2DC-BC22-4476-A8C3-64BAA19A2041}" srcOrd="0" destOrd="0" presId="urn:microsoft.com/office/officeart/2005/8/layout/default"/>
    <dgm:cxn modelId="{1755C0B5-1F01-44CF-BD99-A332DB089CAE}" type="presParOf" srcId="{90F65F76-7517-4422-98A2-5DEDD47F3874}" destId="{B26EC20F-7028-4BBA-888E-1B022D2028AD}" srcOrd="1" destOrd="0" presId="urn:microsoft.com/office/officeart/2005/8/layout/default"/>
    <dgm:cxn modelId="{5B9E8905-AE85-4A09-8574-FC5E83FA22C5}" type="presParOf" srcId="{90F65F76-7517-4422-98A2-5DEDD47F3874}" destId="{EB7514AC-9086-42D2-B7B0-E4600243D99D}" srcOrd="2" destOrd="0" presId="urn:microsoft.com/office/officeart/2005/8/layout/default"/>
    <dgm:cxn modelId="{0CAF175A-F848-4B40-BA41-C3A07088DF51}" type="presParOf" srcId="{90F65F76-7517-4422-98A2-5DEDD47F3874}" destId="{405DBB7C-DE56-4228-ABDD-959C6A614888}" srcOrd="3" destOrd="0" presId="urn:microsoft.com/office/officeart/2005/8/layout/default"/>
    <dgm:cxn modelId="{AFBD527E-37D1-4909-8B78-45B7FAB98EE3}" type="presParOf" srcId="{90F65F76-7517-4422-98A2-5DEDD47F3874}" destId="{23CE2142-B48D-4471-9513-122B95B63E9B}" srcOrd="4" destOrd="0" presId="urn:microsoft.com/office/officeart/2005/8/layout/default"/>
    <dgm:cxn modelId="{74A26C99-0D00-4A2B-939C-86072B7600E3}" type="presParOf" srcId="{90F65F76-7517-4422-98A2-5DEDD47F3874}" destId="{F88F4DCF-7E5E-4DAC-AC34-1FDE0AE9F2FC}" srcOrd="5" destOrd="0" presId="urn:microsoft.com/office/officeart/2005/8/layout/default"/>
    <dgm:cxn modelId="{4D5CB0F2-A1DB-4711-BF00-735248724DC3}" type="presParOf" srcId="{90F65F76-7517-4422-98A2-5DEDD47F3874}" destId="{9B21273B-F735-46B6-9DD4-1F43D578277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006293-4D3D-4165-A01D-E680A1ED8AAC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5C3BAA77-A090-4684-82B9-DEE2C581868D}">
      <dgm:prSet phldrT="[Texto]" custT="1"/>
      <dgm:spPr/>
      <dgm:t>
        <a:bodyPr/>
        <a:lstStyle/>
        <a:p>
          <a:r>
            <a:rPr lang="es-CR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II Parte - Propuesta operativa,  establece:</a:t>
          </a:r>
          <a:endParaRPr lang="es-E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F0E05D-2449-4707-BA34-74B3A22ECBB7}" type="parTrans" cxnId="{BF84BE03-7AEF-4964-B287-21D56531B78B}">
      <dgm:prSet/>
      <dgm:spPr/>
      <dgm:t>
        <a:bodyPr/>
        <a:lstStyle/>
        <a:p>
          <a:endParaRPr lang="es-ES"/>
        </a:p>
      </dgm:t>
    </dgm:pt>
    <dgm:pt modelId="{060D90A1-9BF9-43E6-9987-D7DEF6FC52D3}" type="sibTrans" cxnId="{BF84BE03-7AEF-4964-B287-21D56531B78B}">
      <dgm:prSet/>
      <dgm:spPr/>
      <dgm:t>
        <a:bodyPr/>
        <a:lstStyle/>
        <a:p>
          <a:endParaRPr lang="es-ES"/>
        </a:p>
      </dgm:t>
    </dgm:pt>
    <dgm:pt modelId="{C5418362-2149-4BB2-A354-8E0B29CE4027}">
      <dgm:prSet phldrT="[Texto]" phldr="1"/>
      <dgm:spPr/>
      <dgm:t>
        <a:bodyPr/>
        <a:lstStyle/>
        <a:p>
          <a:endParaRPr lang="es-ES" dirty="0"/>
        </a:p>
      </dgm:t>
    </dgm:pt>
    <dgm:pt modelId="{94AB495A-4EE3-48A3-9560-B17F3093441C}" type="parTrans" cxnId="{C32AD856-0CF7-4E17-AD84-1635FBDFDB32}">
      <dgm:prSet/>
      <dgm:spPr/>
      <dgm:t>
        <a:bodyPr/>
        <a:lstStyle/>
        <a:p>
          <a:endParaRPr lang="es-ES"/>
        </a:p>
      </dgm:t>
    </dgm:pt>
    <dgm:pt modelId="{9BD46D5D-E6EC-4BE5-9302-857F74AFB9A5}" type="sibTrans" cxnId="{C32AD856-0CF7-4E17-AD84-1635FBDFDB32}">
      <dgm:prSet/>
      <dgm:spPr/>
      <dgm:t>
        <a:bodyPr/>
        <a:lstStyle/>
        <a:p>
          <a:endParaRPr lang="es-ES"/>
        </a:p>
      </dgm:t>
    </dgm:pt>
    <dgm:pt modelId="{7C91B067-01F7-403B-ACAB-F2DFABA7AB9F}">
      <dgm:prSet phldrT="[Texto]" custT="1"/>
      <dgm:spPr/>
      <dgm:t>
        <a:bodyPr/>
        <a:lstStyle/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Plazos de distribución del trabajo; </a:t>
          </a: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Etapas para revisión de las RB</a:t>
          </a:r>
          <a:endParaRPr lang="es-E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Intercambio e incorporación de observaciones</a:t>
          </a:r>
          <a:endParaRPr lang="es-E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Reuniones virtuales de trabajo</a:t>
          </a:r>
          <a:endParaRPr lang="es-E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Aprobación de integrantes de la Comisión de Seguimiento, de la propuesta actualizada</a:t>
          </a:r>
          <a:endParaRPr lang="es-E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Envío de esta propuesta a los Poderes Judiciales de Iberoamérica.</a:t>
          </a:r>
          <a:endParaRPr lang="es-E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Remisión del documento final a la Secretaría Permanente de la Cumbre Iberoamericana y la Secretaría Pro Tempore (Someterla a conocimiento del Plenario de la XIX Cumbre Judicial Iberoamericana).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F93B76-9CDE-4430-9D10-0876128A78A2}" type="parTrans" cxnId="{F905417E-8B54-4D4A-967E-F7B00A677EB6}">
      <dgm:prSet/>
      <dgm:spPr/>
      <dgm:t>
        <a:bodyPr/>
        <a:lstStyle/>
        <a:p>
          <a:endParaRPr lang="es-ES"/>
        </a:p>
      </dgm:t>
    </dgm:pt>
    <dgm:pt modelId="{7E5BF00B-4416-4D19-A523-EF44E2EBC9F8}" type="sibTrans" cxnId="{F905417E-8B54-4D4A-967E-F7B00A677EB6}">
      <dgm:prSet/>
      <dgm:spPr/>
      <dgm:t>
        <a:bodyPr/>
        <a:lstStyle/>
        <a:p>
          <a:endParaRPr lang="es-ES"/>
        </a:p>
      </dgm:t>
    </dgm:pt>
    <dgm:pt modelId="{96306178-7152-4A5C-A37F-C8E35D17923F}" type="pres">
      <dgm:prSet presAssocID="{33006293-4D3D-4165-A01D-E680A1ED8A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EC5F877-D98F-4640-A52C-83DAF123FCD9}" type="pres">
      <dgm:prSet presAssocID="{5C3BAA77-A090-4684-82B9-DEE2C581868D}" presName="parentText" presStyleLbl="node1" presStyleIdx="0" presStyleCnt="2" custScaleY="2288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2710BB-BA15-4E84-8B7C-1479DA165563}" type="pres">
      <dgm:prSet presAssocID="{5C3BAA77-A090-4684-82B9-DEE2C581868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D9CDBF-20A3-4DD9-95BC-456B999E6D7D}" type="pres">
      <dgm:prSet presAssocID="{7C91B067-01F7-403B-ACAB-F2DFABA7AB9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F84BE03-7AEF-4964-B287-21D56531B78B}" srcId="{33006293-4D3D-4165-A01D-E680A1ED8AAC}" destId="{5C3BAA77-A090-4684-82B9-DEE2C581868D}" srcOrd="0" destOrd="0" parTransId="{AEF0E05D-2449-4707-BA34-74B3A22ECBB7}" sibTransId="{060D90A1-9BF9-43E6-9987-D7DEF6FC52D3}"/>
    <dgm:cxn modelId="{DF8B4029-C79D-45E0-83FA-FCA8C7559AFF}" type="presOf" srcId="{5C3BAA77-A090-4684-82B9-DEE2C581868D}" destId="{1EC5F877-D98F-4640-A52C-83DAF123FCD9}" srcOrd="0" destOrd="0" presId="urn:microsoft.com/office/officeart/2005/8/layout/vList2"/>
    <dgm:cxn modelId="{F905417E-8B54-4D4A-967E-F7B00A677EB6}" srcId="{33006293-4D3D-4165-A01D-E680A1ED8AAC}" destId="{7C91B067-01F7-403B-ACAB-F2DFABA7AB9F}" srcOrd="1" destOrd="0" parTransId="{31F93B76-9CDE-4430-9D10-0876128A78A2}" sibTransId="{7E5BF00B-4416-4D19-A523-EF44E2EBC9F8}"/>
    <dgm:cxn modelId="{C32AD856-0CF7-4E17-AD84-1635FBDFDB32}" srcId="{5C3BAA77-A090-4684-82B9-DEE2C581868D}" destId="{C5418362-2149-4BB2-A354-8E0B29CE4027}" srcOrd="0" destOrd="0" parTransId="{94AB495A-4EE3-48A3-9560-B17F3093441C}" sibTransId="{9BD46D5D-E6EC-4BE5-9302-857F74AFB9A5}"/>
    <dgm:cxn modelId="{B68F63D3-9F3A-434D-978B-D9CFB92A5085}" type="presOf" srcId="{33006293-4D3D-4165-A01D-E680A1ED8AAC}" destId="{96306178-7152-4A5C-A37F-C8E35D17923F}" srcOrd="0" destOrd="0" presId="urn:microsoft.com/office/officeart/2005/8/layout/vList2"/>
    <dgm:cxn modelId="{F159F362-D99C-49B2-A923-2CF9B3F3CC22}" type="presOf" srcId="{C5418362-2149-4BB2-A354-8E0B29CE4027}" destId="{482710BB-BA15-4E84-8B7C-1479DA165563}" srcOrd="0" destOrd="0" presId="urn:microsoft.com/office/officeart/2005/8/layout/vList2"/>
    <dgm:cxn modelId="{E9CA2107-B74A-4BEF-84CB-75A727867352}" type="presOf" srcId="{7C91B067-01F7-403B-ACAB-F2DFABA7AB9F}" destId="{5BD9CDBF-20A3-4DD9-95BC-456B999E6D7D}" srcOrd="0" destOrd="0" presId="urn:microsoft.com/office/officeart/2005/8/layout/vList2"/>
    <dgm:cxn modelId="{504DF46D-080A-4372-8D6D-3F0CD893D704}" type="presParOf" srcId="{96306178-7152-4A5C-A37F-C8E35D17923F}" destId="{1EC5F877-D98F-4640-A52C-83DAF123FCD9}" srcOrd="0" destOrd="0" presId="urn:microsoft.com/office/officeart/2005/8/layout/vList2"/>
    <dgm:cxn modelId="{0549D5DB-12DB-428B-B863-E8B4F9D422FD}" type="presParOf" srcId="{96306178-7152-4A5C-A37F-C8E35D17923F}" destId="{482710BB-BA15-4E84-8B7C-1479DA165563}" srcOrd="1" destOrd="0" presId="urn:microsoft.com/office/officeart/2005/8/layout/vList2"/>
    <dgm:cxn modelId="{320EA309-DD51-44B8-B6A1-B5F5016D8021}" type="presParOf" srcId="{96306178-7152-4A5C-A37F-C8E35D17923F}" destId="{5BD9CDBF-20A3-4DD9-95BC-456B999E6D7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CEE5357-4FBC-42A9-96D9-DD60E9D59CE3}" type="doc">
      <dgm:prSet loTypeId="urn:microsoft.com/office/officeart/2009/layout/CircleArrowProcess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F9DBF55-308C-44BB-9594-0C61F0E577A4}">
      <dgm:prSet phldrT="[Texto]" custT="1"/>
      <dgm:spPr/>
      <dgm:t>
        <a:bodyPr/>
        <a:lstStyle/>
        <a:p>
          <a:r>
            <a:rPr lang="es-ES_tradnl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Objetivo: documentar avances en la implementación de las 100 Reglas de Brasilia en Poderes Judiciales de Iberoamérica.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5A30E2-536B-4D83-8627-1D311369F572}" type="parTrans" cxnId="{B00ADFE2-B57C-4875-AC13-2BF6E277FFC6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BEC1A-3164-44DC-AFCB-4B410333E77C}" type="sibTrans" cxnId="{B00ADFE2-B57C-4875-AC13-2BF6E277FFC6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473BF4-D44E-42B9-9C66-C709E0271C3A}">
      <dgm:prSet phldrT="[Texto]" custT="1"/>
      <dgm:spPr/>
      <dgm:t>
        <a:bodyPr/>
        <a:lstStyle/>
        <a:p>
          <a:pPr algn="just"/>
          <a:r>
            <a:rPr lang="es-ES_tradnl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En consonancia con la necesidad de actualizar las RB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D50AB0-D308-4064-8DF4-105E4D4AF18A}" type="parTrans" cxnId="{DCE55AE3-19CC-499E-9B2E-B08B8C0122DA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37DD39-12C4-4E3F-B509-7C5E9A952BAC}" type="sibTrans" cxnId="{DCE55AE3-19CC-499E-9B2E-B08B8C0122DA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7009F-332C-404D-A48A-171684400CA3}">
      <dgm:prSet phldrT="[Texto]" custT="1"/>
      <dgm:spPr/>
      <dgm:t>
        <a:bodyPr/>
        <a:lstStyle/>
        <a:p>
          <a:pPr algn="just"/>
          <a:r>
            <a:rPr lang="es-ES_tradnl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Adaptarlas a reformas legislativas de los respectivos ordenamientos jurídicos 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2A64CC-A0C0-4DB7-832F-11B62A0D7390}" type="parTrans" cxnId="{75C7795A-65DB-4D78-AA47-AF8237C7D895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DC8B89-A509-46D0-A2F9-A9576EF40641}" type="sibTrans" cxnId="{75C7795A-65DB-4D78-AA47-AF8237C7D895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D5CCFE-9B9D-48F0-9A7F-44704FEB432C}">
      <dgm:prSet phldrT="[Texto]" custT="1"/>
      <dgm:spPr/>
      <dgm:t>
        <a:bodyPr/>
        <a:lstStyle/>
        <a:p>
          <a:pPr algn="just"/>
          <a:r>
            <a:rPr lang="es-C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Tomar acciones eficientes y eficaces para mejorar las condiciones de acceso a la justicia de las poblaciones en condición de vulnerabilidad.</a:t>
          </a:r>
          <a:endParaRPr lang="es-E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DB8AFD-C533-4EF3-80D3-991BD4589307}" type="parTrans" cxnId="{2FE59078-EF90-43C1-AA12-4ED563C1B0DB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48492E-49A9-4CEF-9D7B-C784E166D4CE}" type="sibTrans" cxnId="{2FE59078-EF90-43C1-AA12-4ED563C1B0DB}">
      <dgm:prSet/>
      <dgm:spPr/>
      <dgm:t>
        <a:bodyPr/>
        <a:lstStyle/>
        <a:p>
          <a:endParaRPr lang="es-E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AE709B-2BB8-49BC-A486-C75D96F7713E}" type="pres">
      <dgm:prSet presAssocID="{7CEE5357-4FBC-42A9-96D9-DD60E9D59CE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533BCC74-5468-47D3-87F8-D3C63C0970BE}" type="pres">
      <dgm:prSet presAssocID="{AF9DBF55-308C-44BB-9594-0C61F0E577A4}" presName="Accent1" presStyleCnt="0"/>
      <dgm:spPr/>
    </dgm:pt>
    <dgm:pt modelId="{AADDDADF-B831-45B3-94D3-12033FAD88BE}" type="pres">
      <dgm:prSet presAssocID="{AF9DBF55-308C-44BB-9594-0C61F0E577A4}" presName="Accent" presStyleLbl="node1" presStyleIdx="0" presStyleCnt="1"/>
      <dgm:spPr/>
    </dgm:pt>
    <dgm:pt modelId="{7A76D7F1-2950-4636-9D81-3B87D77FF5CF}" type="pres">
      <dgm:prSet presAssocID="{AF9DBF55-308C-44BB-9594-0C61F0E577A4}" presName="Child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9AE9AF-1F32-4FAE-891C-9842EF3DF48A}" type="pres">
      <dgm:prSet presAssocID="{AF9DBF55-308C-44BB-9594-0C61F0E577A4}" presName="Parent1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FE59078-EF90-43C1-AA12-4ED563C1B0DB}" srcId="{AF9DBF55-308C-44BB-9594-0C61F0E577A4}" destId="{37D5CCFE-9B9D-48F0-9A7F-44704FEB432C}" srcOrd="2" destOrd="0" parTransId="{B7DB8AFD-C533-4EF3-80D3-991BD4589307}" sibTransId="{AF48492E-49A9-4CEF-9D7B-C784E166D4CE}"/>
    <dgm:cxn modelId="{B00ADFE2-B57C-4875-AC13-2BF6E277FFC6}" srcId="{7CEE5357-4FBC-42A9-96D9-DD60E9D59CE3}" destId="{AF9DBF55-308C-44BB-9594-0C61F0E577A4}" srcOrd="0" destOrd="0" parTransId="{E95A30E2-536B-4D83-8627-1D311369F572}" sibTransId="{833BEC1A-3164-44DC-AFCB-4B410333E77C}"/>
    <dgm:cxn modelId="{54074E36-993D-4AB4-A4F3-E94250A98420}" type="presOf" srcId="{A967009F-332C-404D-A48A-171684400CA3}" destId="{7A76D7F1-2950-4636-9D81-3B87D77FF5CF}" srcOrd="0" destOrd="1" presId="urn:microsoft.com/office/officeart/2009/layout/CircleArrowProcess"/>
    <dgm:cxn modelId="{DCE55AE3-19CC-499E-9B2E-B08B8C0122DA}" srcId="{AF9DBF55-308C-44BB-9594-0C61F0E577A4}" destId="{2B473BF4-D44E-42B9-9C66-C709E0271C3A}" srcOrd="0" destOrd="0" parTransId="{FED50AB0-D308-4064-8DF4-105E4D4AF18A}" sibTransId="{FC37DD39-12C4-4E3F-B509-7C5E9A952BAC}"/>
    <dgm:cxn modelId="{75C7795A-65DB-4D78-AA47-AF8237C7D895}" srcId="{AF9DBF55-308C-44BB-9594-0C61F0E577A4}" destId="{A967009F-332C-404D-A48A-171684400CA3}" srcOrd="1" destOrd="0" parTransId="{312A64CC-A0C0-4DB7-832F-11B62A0D7390}" sibTransId="{D3DC8B89-A509-46D0-A2F9-A9576EF40641}"/>
    <dgm:cxn modelId="{2AE299B3-D206-4624-9500-AD53FA9F8E5F}" type="presOf" srcId="{37D5CCFE-9B9D-48F0-9A7F-44704FEB432C}" destId="{7A76D7F1-2950-4636-9D81-3B87D77FF5CF}" srcOrd="0" destOrd="2" presId="urn:microsoft.com/office/officeart/2009/layout/CircleArrowProcess"/>
    <dgm:cxn modelId="{A5EB378A-8C01-45DC-810B-7E21E9D52258}" type="presOf" srcId="{7CEE5357-4FBC-42A9-96D9-DD60E9D59CE3}" destId="{86AE709B-2BB8-49BC-A486-C75D96F7713E}" srcOrd="0" destOrd="0" presId="urn:microsoft.com/office/officeart/2009/layout/CircleArrowProcess"/>
    <dgm:cxn modelId="{1C2E5010-C9EE-411B-94DB-E9E057A31686}" type="presOf" srcId="{AF9DBF55-308C-44BB-9594-0C61F0E577A4}" destId="{D09AE9AF-1F32-4FAE-891C-9842EF3DF48A}" srcOrd="0" destOrd="0" presId="urn:microsoft.com/office/officeart/2009/layout/CircleArrowProcess"/>
    <dgm:cxn modelId="{8BACAEC6-103D-4AB7-A491-25E9107DC1C5}" type="presOf" srcId="{2B473BF4-D44E-42B9-9C66-C709E0271C3A}" destId="{7A76D7F1-2950-4636-9D81-3B87D77FF5CF}" srcOrd="0" destOrd="0" presId="urn:microsoft.com/office/officeart/2009/layout/CircleArrowProcess"/>
    <dgm:cxn modelId="{F9B95CFE-D62A-4616-A396-AFCD31971C0F}" type="presParOf" srcId="{86AE709B-2BB8-49BC-A486-C75D96F7713E}" destId="{533BCC74-5468-47D3-87F8-D3C63C0970BE}" srcOrd="0" destOrd="0" presId="urn:microsoft.com/office/officeart/2009/layout/CircleArrowProcess"/>
    <dgm:cxn modelId="{E9E285EE-0010-4CD0-8827-D99F76E99588}" type="presParOf" srcId="{533BCC74-5468-47D3-87F8-D3C63C0970BE}" destId="{AADDDADF-B831-45B3-94D3-12033FAD88BE}" srcOrd="0" destOrd="0" presId="urn:microsoft.com/office/officeart/2009/layout/CircleArrowProcess"/>
    <dgm:cxn modelId="{A68BD655-6A91-4585-B249-9EFAE631FDF2}" type="presParOf" srcId="{86AE709B-2BB8-49BC-A486-C75D96F7713E}" destId="{7A76D7F1-2950-4636-9D81-3B87D77FF5CF}" srcOrd="1" destOrd="0" presId="urn:microsoft.com/office/officeart/2009/layout/CircleArrowProcess"/>
    <dgm:cxn modelId="{BE5A1CED-069B-4A71-A9CC-269CDEFCB6E9}" type="presParOf" srcId="{86AE709B-2BB8-49BC-A486-C75D96F7713E}" destId="{D09AE9AF-1F32-4FAE-891C-9842EF3DF48A}" srcOrd="2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10F63-CE70-4375-8F65-5B42228C6A00}">
      <dsp:nvSpPr>
        <dsp:cNvPr id="0" name=""/>
        <dsp:cNvSpPr/>
      </dsp:nvSpPr>
      <dsp:spPr>
        <a:xfrm>
          <a:off x="2678" y="1320378"/>
          <a:ext cx="2687835" cy="268783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47921" tIns="30480" rIns="147921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Se rindió Informe  de Labores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2014 – 2016 destacando:</a:t>
          </a: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6302" y="1714002"/>
        <a:ext cx="1900587" cy="1900587"/>
      </dsp:txXfrm>
    </dsp:sp>
    <dsp:sp modelId="{48FE56F4-E2E1-460A-B451-01EB68DF789F}">
      <dsp:nvSpPr>
        <dsp:cNvPr id="0" name=""/>
        <dsp:cNvSpPr/>
      </dsp:nvSpPr>
      <dsp:spPr>
        <a:xfrm>
          <a:off x="2152947" y="1320378"/>
          <a:ext cx="2687835" cy="2687835"/>
        </a:xfrm>
        <a:prstGeom prst="ellipse">
          <a:avLst/>
        </a:prstGeom>
        <a:solidFill>
          <a:schemeClr val="accent2">
            <a:alpha val="50000"/>
            <a:hueOff val="2576456"/>
            <a:satOff val="-27551"/>
            <a:lumOff val="719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47921" tIns="25400" rIns="14792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Elaboración y aprobación del Reglamento de la Comisión de Seguimiento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46571" y="1714002"/>
        <a:ext cx="1900587" cy="1900587"/>
      </dsp:txXfrm>
    </dsp:sp>
    <dsp:sp modelId="{5115B8E1-CDDF-4C02-AE7E-3D22D7D2D520}">
      <dsp:nvSpPr>
        <dsp:cNvPr id="0" name=""/>
        <dsp:cNvSpPr/>
      </dsp:nvSpPr>
      <dsp:spPr>
        <a:xfrm>
          <a:off x="4303216" y="1320378"/>
          <a:ext cx="2687835" cy="2687835"/>
        </a:xfrm>
        <a:prstGeom prst="ellipse">
          <a:avLst/>
        </a:prstGeom>
        <a:solidFill>
          <a:schemeClr val="accent2">
            <a:alpha val="50000"/>
            <a:hueOff val="5152912"/>
            <a:satOff val="-55102"/>
            <a:lumOff val="1437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47921" tIns="25400" rIns="14792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Actualización y modernización de las Reglas de Brasilia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96840" y="1714002"/>
        <a:ext cx="1900587" cy="1900587"/>
      </dsp:txXfrm>
    </dsp:sp>
    <dsp:sp modelId="{943A8F3E-7EB6-4EBC-94CD-A289D6738FED}">
      <dsp:nvSpPr>
        <dsp:cNvPr id="0" name=""/>
        <dsp:cNvSpPr/>
      </dsp:nvSpPr>
      <dsp:spPr>
        <a:xfrm>
          <a:off x="6453485" y="1320378"/>
          <a:ext cx="2687835" cy="2687835"/>
        </a:xfrm>
        <a:prstGeom prst="ellipse">
          <a:avLst/>
        </a:prstGeom>
        <a:solidFill>
          <a:schemeClr val="accent2">
            <a:alpha val="50000"/>
            <a:hueOff val="7729367"/>
            <a:satOff val="-82653"/>
            <a:lumOff val="2156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47921" tIns="25400" rIns="14792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Acciones orientadas a la divulgación de las Reglas.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47109" y="1714002"/>
        <a:ext cx="1900587" cy="1900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88DE4-F057-4A0B-B6EB-D576BA56219C}">
      <dsp:nvSpPr>
        <dsp:cNvPr id="0" name=""/>
        <dsp:cNvSpPr/>
      </dsp:nvSpPr>
      <dsp:spPr>
        <a:xfrm>
          <a:off x="0" y="642409"/>
          <a:ext cx="7992888" cy="27767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853948" rIns="62033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Coordinación de la Comisión</a:t>
          </a: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Secretaría Técnica</a:t>
          </a: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Coordinación Comisión de Divulgación</a:t>
          </a: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Elaboración de cronograma de trabajo, para actualización Reglas de Brasilia</a:t>
          </a: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42409"/>
        <a:ext cx="7992888" cy="2776724"/>
      </dsp:txXfrm>
    </dsp:sp>
    <dsp:sp modelId="{8D920A2B-5A60-4124-A39D-63B2253EDB5B}">
      <dsp:nvSpPr>
        <dsp:cNvPr id="0" name=""/>
        <dsp:cNvSpPr/>
      </dsp:nvSpPr>
      <dsp:spPr>
        <a:xfrm>
          <a:off x="399644" y="37249"/>
          <a:ext cx="5595021" cy="1210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Principales Acuerdos</a:t>
          </a:r>
          <a:endParaRPr lang="es-ES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8727" y="96332"/>
        <a:ext cx="5476855" cy="1092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7C8B9-012D-473D-9825-C15B39A12930}">
      <dsp:nvSpPr>
        <dsp:cNvPr id="0" name=""/>
        <dsp:cNvSpPr/>
      </dsp:nvSpPr>
      <dsp:spPr>
        <a:xfrm>
          <a:off x="1362167" y="30014"/>
          <a:ext cx="3039136" cy="17759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Avances en la propuesta de actualización de las RB (privación de libertad)</a:t>
          </a: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14182" y="82029"/>
        <a:ext cx="2935106" cy="1671876"/>
      </dsp:txXfrm>
    </dsp:sp>
    <dsp:sp modelId="{9DEAA2CC-FCA8-4944-9509-9A90BFEF0337}">
      <dsp:nvSpPr>
        <dsp:cNvPr id="0" name=""/>
        <dsp:cNvSpPr/>
      </dsp:nvSpPr>
      <dsp:spPr>
        <a:xfrm>
          <a:off x="4610340" y="623415"/>
          <a:ext cx="503589" cy="5891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10340" y="741236"/>
        <a:ext cx="352512" cy="353462"/>
      </dsp:txXfrm>
    </dsp:sp>
    <dsp:sp modelId="{315C0945-A22E-4563-B567-455415642582}">
      <dsp:nvSpPr>
        <dsp:cNvPr id="0" name=""/>
        <dsp:cNvSpPr/>
      </dsp:nvSpPr>
      <dsp:spPr>
        <a:xfrm>
          <a:off x="5351471" y="2029"/>
          <a:ext cx="2774181" cy="1831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864684"/>
                <a:satOff val="-41326"/>
                <a:lumOff val="10784"/>
                <a:alphaOff val="0"/>
                <a:tint val="50000"/>
                <a:satMod val="300000"/>
              </a:schemeClr>
            </a:gs>
            <a:gs pos="35000">
              <a:schemeClr val="accent2">
                <a:hueOff val="3864684"/>
                <a:satOff val="-41326"/>
                <a:lumOff val="10784"/>
                <a:alphaOff val="0"/>
                <a:tint val="37000"/>
                <a:satMod val="300000"/>
              </a:schemeClr>
            </a:gs>
            <a:gs pos="100000">
              <a:schemeClr val="accent2">
                <a:hueOff val="3864684"/>
                <a:satOff val="-41326"/>
                <a:lumOff val="107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Propuesta para trabajar en sintonía con objetivos de la Agenda 2030</a:t>
          </a: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5125" y="55683"/>
        <a:ext cx="2666873" cy="1724568"/>
      </dsp:txXfrm>
    </dsp:sp>
    <dsp:sp modelId="{B8B4C923-E660-4854-AED6-9DABEF97CD02}">
      <dsp:nvSpPr>
        <dsp:cNvPr id="0" name=""/>
        <dsp:cNvSpPr/>
      </dsp:nvSpPr>
      <dsp:spPr>
        <a:xfrm rot="7776954">
          <a:off x="5386456" y="1925779"/>
          <a:ext cx="548175" cy="5891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7729367"/>
                <a:satOff val="-82653"/>
                <a:lumOff val="21569"/>
                <a:alphaOff val="0"/>
                <a:tint val="50000"/>
                <a:satMod val="300000"/>
              </a:schemeClr>
            </a:gs>
            <a:gs pos="35000">
              <a:schemeClr val="accent2">
                <a:hueOff val="7729367"/>
                <a:satOff val="-82653"/>
                <a:lumOff val="21569"/>
                <a:alphaOff val="0"/>
                <a:tint val="37000"/>
                <a:satMod val="300000"/>
              </a:schemeClr>
            </a:gs>
            <a:gs pos="100000">
              <a:schemeClr val="accent2">
                <a:hueOff val="7729367"/>
                <a:satOff val="-82653"/>
                <a:lumOff val="215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536242" y="1965128"/>
        <a:ext cx="353462" cy="383723"/>
      </dsp:txXfrm>
    </dsp:sp>
    <dsp:sp modelId="{610A5530-7CCA-4008-93FE-17342D96C938}">
      <dsp:nvSpPr>
        <dsp:cNvPr id="0" name=""/>
        <dsp:cNvSpPr/>
      </dsp:nvSpPr>
      <dsp:spPr>
        <a:xfrm>
          <a:off x="516541" y="2630659"/>
          <a:ext cx="7610347" cy="2414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7729367"/>
                <a:satOff val="-82653"/>
                <a:lumOff val="21569"/>
                <a:alphaOff val="0"/>
                <a:tint val="50000"/>
                <a:satMod val="300000"/>
              </a:schemeClr>
            </a:gs>
            <a:gs pos="35000">
              <a:schemeClr val="accent2">
                <a:hueOff val="7729367"/>
                <a:satOff val="-82653"/>
                <a:lumOff val="21569"/>
                <a:alphaOff val="0"/>
                <a:tint val="37000"/>
                <a:satMod val="300000"/>
              </a:schemeClr>
            </a:gs>
            <a:gs pos="100000">
              <a:schemeClr val="accent2">
                <a:hueOff val="7729367"/>
                <a:satOff val="-82653"/>
                <a:lumOff val="215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Igualdad de género </a:t>
          </a:r>
          <a:endParaRPr lang="es-ES" sz="2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Reducción de desigualdades</a:t>
          </a:r>
          <a:endParaRPr lang="es-ES" sz="2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Acciones para combatir cambio climático</a:t>
          </a:r>
          <a:endParaRPr lang="es-ES" sz="2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Promoción de sociedades pacíficas e inclusivas</a:t>
          </a:r>
          <a:endParaRPr lang="es-ES" sz="2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Facilitar el acceso a la justicia</a:t>
          </a:r>
          <a:endParaRPr lang="es-ES" sz="2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Creación de instituciones inclusivas en todos los niveles</a:t>
          </a:r>
          <a:endParaRPr lang="es-E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7252" y="2701370"/>
        <a:ext cx="7468925" cy="22728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985A9-5F27-4EEB-A49A-A66274B53F99}">
      <dsp:nvSpPr>
        <dsp:cNvPr id="0" name=""/>
        <dsp:cNvSpPr/>
      </dsp:nvSpPr>
      <dsp:spPr>
        <a:xfrm>
          <a:off x="2436917" y="2160041"/>
          <a:ext cx="1703542" cy="152102"/>
        </a:xfrm>
        <a:custGeom>
          <a:avLst/>
          <a:gdLst/>
          <a:ahLst/>
          <a:cxnLst/>
          <a:rect l="0" t="0" r="0" b="0"/>
          <a:pathLst>
            <a:path>
              <a:moveTo>
                <a:pt x="0" y="152102"/>
              </a:moveTo>
              <a:lnTo>
                <a:pt x="1703542" y="152102"/>
              </a:lnTo>
              <a:lnTo>
                <a:pt x="1703542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543F9-EE39-41D9-962C-B2F952FCA575}">
      <dsp:nvSpPr>
        <dsp:cNvPr id="0" name=""/>
        <dsp:cNvSpPr/>
      </dsp:nvSpPr>
      <dsp:spPr>
        <a:xfrm>
          <a:off x="2436917" y="2312144"/>
          <a:ext cx="3407085" cy="1569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3721" y="0"/>
              </a:lnTo>
              <a:lnTo>
                <a:pt x="3163721" y="1569692"/>
              </a:lnTo>
              <a:lnTo>
                <a:pt x="3407085" y="156969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F4A12-2860-4C75-AEBC-2C1D2A79A596}">
      <dsp:nvSpPr>
        <dsp:cNvPr id="0" name=""/>
        <dsp:cNvSpPr/>
      </dsp:nvSpPr>
      <dsp:spPr>
        <a:xfrm>
          <a:off x="2436917" y="2312144"/>
          <a:ext cx="3407085" cy="523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3721" y="0"/>
              </a:lnTo>
              <a:lnTo>
                <a:pt x="3163721" y="523230"/>
              </a:lnTo>
              <a:lnTo>
                <a:pt x="3407085" y="52323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B082A-8833-4B76-B65C-626015FA0C4C}">
      <dsp:nvSpPr>
        <dsp:cNvPr id="0" name=""/>
        <dsp:cNvSpPr/>
      </dsp:nvSpPr>
      <dsp:spPr>
        <a:xfrm>
          <a:off x="2436917" y="1788913"/>
          <a:ext cx="3407085" cy="523230"/>
        </a:xfrm>
        <a:custGeom>
          <a:avLst/>
          <a:gdLst/>
          <a:ahLst/>
          <a:cxnLst/>
          <a:rect l="0" t="0" r="0" b="0"/>
          <a:pathLst>
            <a:path>
              <a:moveTo>
                <a:pt x="0" y="523230"/>
              </a:moveTo>
              <a:lnTo>
                <a:pt x="3163721" y="523230"/>
              </a:lnTo>
              <a:lnTo>
                <a:pt x="3163721" y="0"/>
              </a:lnTo>
              <a:lnTo>
                <a:pt x="3407085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84FC6-6013-4A0D-A47A-4055CD574D0A}">
      <dsp:nvSpPr>
        <dsp:cNvPr id="0" name=""/>
        <dsp:cNvSpPr/>
      </dsp:nvSpPr>
      <dsp:spPr>
        <a:xfrm>
          <a:off x="2436917" y="742451"/>
          <a:ext cx="3407085" cy="1569692"/>
        </a:xfrm>
        <a:custGeom>
          <a:avLst/>
          <a:gdLst/>
          <a:ahLst/>
          <a:cxnLst/>
          <a:rect l="0" t="0" r="0" b="0"/>
          <a:pathLst>
            <a:path>
              <a:moveTo>
                <a:pt x="0" y="1569692"/>
              </a:moveTo>
              <a:lnTo>
                <a:pt x="3163721" y="1569692"/>
              </a:lnTo>
              <a:lnTo>
                <a:pt x="3163721" y="0"/>
              </a:lnTo>
              <a:lnTo>
                <a:pt x="3407085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46BFD-848C-4A94-9F8D-DC6A32230BF2}">
      <dsp:nvSpPr>
        <dsp:cNvPr id="0" name=""/>
        <dsp:cNvSpPr/>
      </dsp:nvSpPr>
      <dsp:spPr>
        <a:xfrm>
          <a:off x="3285" y="1941015"/>
          <a:ext cx="2433632" cy="7422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Objetivo General</a:t>
          </a:r>
          <a:endParaRPr lang="es-E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5" y="1941015"/>
        <a:ext cx="2433632" cy="742257"/>
      </dsp:txXfrm>
    </dsp:sp>
    <dsp:sp modelId="{3B90C759-286E-4E26-9736-09513724A22C}">
      <dsp:nvSpPr>
        <dsp:cNvPr id="0" name=""/>
        <dsp:cNvSpPr/>
      </dsp:nvSpPr>
      <dsp:spPr>
        <a:xfrm>
          <a:off x="5844002" y="371322"/>
          <a:ext cx="2433632" cy="742257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Implementación de las RB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4002" y="371322"/>
        <a:ext cx="2433632" cy="742257"/>
      </dsp:txXfrm>
    </dsp:sp>
    <dsp:sp modelId="{7E99E64E-46E7-4082-815A-1798618C9C20}">
      <dsp:nvSpPr>
        <dsp:cNvPr id="0" name=""/>
        <dsp:cNvSpPr/>
      </dsp:nvSpPr>
      <dsp:spPr>
        <a:xfrm>
          <a:off x="5844002" y="1417784"/>
          <a:ext cx="2433632" cy="74225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Considerando perspectiva de género y diversidad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4002" y="1417784"/>
        <a:ext cx="2433632" cy="742257"/>
      </dsp:txXfrm>
    </dsp:sp>
    <dsp:sp modelId="{9FE4AD12-67B8-4182-93EA-EECAEEE7CF04}">
      <dsp:nvSpPr>
        <dsp:cNvPr id="0" name=""/>
        <dsp:cNvSpPr/>
      </dsp:nvSpPr>
      <dsp:spPr>
        <a:xfrm>
          <a:off x="5844002" y="2464246"/>
          <a:ext cx="2433632" cy="742257"/>
        </a:xfrm>
        <a:prstGeom prst="rect">
          <a:avLst/>
        </a:prstGeom>
        <a:gradFill flip="none" rotWithShape="0">
          <a:gsLst>
            <a:gs pos="0">
              <a:srgbClr val="CCCC00">
                <a:tint val="66000"/>
                <a:satMod val="160000"/>
              </a:srgbClr>
            </a:gs>
            <a:gs pos="50000">
              <a:srgbClr val="CCCC00">
                <a:tint val="44500"/>
                <a:satMod val="160000"/>
              </a:srgbClr>
            </a:gs>
            <a:gs pos="100000">
              <a:srgbClr val="CCCC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Lenguaje inclusivo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4002" y="2464246"/>
        <a:ext cx="2433632" cy="742257"/>
      </dsp:txXfrm>
    </dsp:sp>
    <dsp:sp modelId="{2B117B76-28FD-43C7-B605-C88D50D97200}">
      <dsp:nvSpPr>
        <dsp:cNvPr id="0" name=""/>
        <dsp:cNvSpPr/>
      </dsp:nvSpPr>
      <dsp:spPr>
        <a:xfrm>
          <a:off x="5844002" y="3510707"/>
          <a:ext cx="2433632" cy="742257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Concordancia con Agenda 2030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4002" y="3510707"/>
        <a:ext cx="2433632" cy="742257"/>
      </dsp:txXfrm>
    </dsp:sp>
    <dsp:sp modelId="{F9313204-47FC-480E-8CF0-3E49B85C269B}">
      <dsp:nvSpPr>
        <dsp:cNvPr id="0" name=""/>
        <dsp:cNvSpPr/>
      </dsp:nvSpPr>
      <dsp:spPr>
        <a:xfrm>
          <a:off x="2923643" y="1417784"/>
          <a:ext cx="2433632" cy="742257"/>
        </a:xfrm>
        <a:prstGeom prst="rect">
          <a:avLst/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Mejora del acceso a la justicia</a:t>
          </a:r>
          <a:endParaRPr lang="es-E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3643" y="1417784"/>
        <a:ext cx="2433632" cy="742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25A1F-A88B-43C9-B567-95C00111DCA8}">
      <dsp:nvSpPr>
        <dsp:cNvPr id="0" name=""/>
        <dsp:cNvSpPr/>
      </dsp:nvSpPr>
      <dsp:spPr>
        <a:xfrm rot="5400000">
          <a:off x="1217844" y="1137012"/>
          <a:ext cx="1772565" cy="21387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364D8DE-7C0B-455F-AE89-8C73A1846726}">
      <dsp:nvSpPr>
        <dsp:cNvPr id="0" name=""/>
        <dsp:cNvSpPr/>
      </dsp:nvSpPr>
      <dsp:spPr>
        <a:xfrm>
          <a:off x="1623976" y="3351"/>
          <a:ext cx="2376404" cy="14258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Modernizar y actualizar las Reglas de Brasilia </a:t>
          </a:r>
          <a:endParaRPr lang="es-E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5737" y="45112"/>
        <a:ext cx="2292882" cy="1342320"/>
      </dsp:txXfrm>
    </dsp:sp>
    <dsp:sp modelId="{EC9C5CCC-EDAE-4844-8981-2F30F4A9C306}">
      <dsp:nvSpPr>
        <dsp:cNvPr id="0" name=""/>
        <dsp:cNvSpPr/>
      </dsp:nvSpPr>
      <dsp:spPr>
        <a:xfrm rot="5400000">
          <a:off x="1217844" y="2919315"/>
          <a:ext cx="1772565" cy="213876"/>
        </a:xfrm>
        <a:prstGeom prst="rect">
          <a:avLst/>
        </a:prstGeom>
        <a:gradFill rotWithShape="0">
          <a:gsLst>
            <a:gs pos="0">
              <a:schemeClr val="accent2">
                <a:hueOff val="1932342"/>
                <a:satOff val="-20663"/>
                <a:lumOff val="5392"/>
                <a:alphaOff val="0"/>
                <a:tint val="50000"/>
                <a:satMod val="300000"/>
              </a:schemeClr>
            </a:gs>
            <a:gs pos="35000">
              <a:schemeClr val="accent2">
                <a:hueOff val="1932342"/>
                <a:satOff val="-20663"/>
                <a:lumOff val="5392"/>
                <a:alphaOff val="0"/>
                <a:tint val="37000"/>
                <a:satMod val="300000"/>
              </a:schemeClr>
            </a:gs>
            <a:gs pos="100000">
              <a:schemeClr val="accent2">
                <a:hueOff val="1932342"/>
                <a:satOff val="-20663"/>
                <a:lumOff val="5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24BBEDF-8297-4F26-983E-7FB8EAA60D3E}">
      <dsp:nvSpPr>
        <dsp:cNvPr id="0" name=""/>
        <dsp:cNvSpPr/>
      </dsp:nvSpPr>
      <dsp:spPr>
        <a:xfrm>
          <a:off x="1623976" y="1785654"/>
          <a:ext cx="2376404" cy="14258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545873"/>
                <a:satOff val="-16531"/>
                <a:lumOff val="4314"/>
                <a:alphaOff val="0"/>
                <a:tint val="50000"/>
                <a:satMod val="300000"/>
              </a:schemeClr>
            </a:gs>
            <a:gs pos="35000">
              <a:schemeClr val="accent2">
                <a:hueOff val="1545873"/>
                <a:satOff val="-16531"/>
                <a:lumOff val="4314"/>
                <a:alphaOff val="0"/>
                <a:tint val="37000"/>
                <a:satMod val="300000"/>
              </a:schemeClr>
            </a:gs>
            <a:gs pos="100000">
              <a:schemeClr val="accent2">
                <a:hueOff val="1545873"/>
                <a:satOff val="-16531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Documentar  avances en la implementación de las Reglas de Brasilia </a:t>
          </a:r>
          <a:endParaRPr lang="es-E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5737" y="1827415"/>
        <a:ext cx="2292882" cy="1342320"/>
      </dsp:txXfrm>
    </dsp:sp>
    <dsp:sp modelId="{EFF00AF5-3036-4F3B-8D15-48692724CB56}">
      <dsp:nvSpPr>
        <dsp:cNvPr id="0" name=""/>
        <dsp:cNvSpPr/>
      </dsp:nvSpPr>
      <dsp:spPr>
        <a:xfrm>
          <a:off x="2108995" y="3810467"/>
          <a:ext cx="3150879" cy="213876"/>
        </a:xfrm>
        <a:prstGeom prst="rect">
          <a:avLst/>
        </a:prstGeom>
        <a:gradFill rotWithShape="0">
          <a:gsLst>
            <a:gs pos="0">
              <a:schemeClr val="accent2">
                <a:hueOff val="3864684"/>
                <a:satOff val="-41326"/>
                <a:lumOff val="10784"/>
                <a:alphaOff val="0"/>
                <a:tint val="50000"/>
                <a:satMod val="300000"/>
              </a:schemeClr>
            </a:gs>
            <a:gs pos="35000">
              <a:schemeClr val="accent2">
                <a:hueOff val="3864684"/>
                <a:satOff val="-41326"/>
                <a:lumOff val="10784"/>
                <a:alphaOff val="0"/>
                <a:tint val="37000"/>
                <a:satMod val="300000"/>
              </a:schemeClr>
            </a:gs>
            <a:gs pos="100000">
              <a:schemeClr val="accent2">
                <a:hueOff val="3864684"/>
                <a:satOff val="-41326"/>
                <a:lumOff val="107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8BEA18-C0A9-4D1B-90FD-FF45BB96A89E}">
      <dsp:nvSpPr>
        <dsp:cNvPr id="0" name=""/>
        <dsp:cNvSpPr/>
      </dsp:nvSpPr>
      <dsp:spPr>
        <a:xfrm>
          <a:off x="1623976" y="3567958"/>
          <a:ext cx="2376404" cy="14258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091747"/>
                <a:satOff val="-33061"/>
                <a:lumOff val="8628"/>
                <a:alphaOff val="0"/>
                <a:tint val="50000"/>
                <a:satMod val="300000"/>
              </a:schemeClr>
            </a:gs>
            <a:gs pos="35000">
              <a:schemeClr val="accent2">
                <a:hueOff val="3091747"/>
                <a:satOff val="-3306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2">
                <a:hueOff val="3091747"/>
                <a:satOff val="-3306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Promover el reconocimiento y aplicación de los derechos humanos de PCV </a:t>
          </a:r>
          <a:endParaRPr lang="es-E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5737" y="3609719"/>
        <a:ext cx="2292882" cy="1342320"/>
      </dsp:txXfrm>
    </dsp:sp>
    <dsp:sp modelId="{819A1F60-57EE-4A7D-B7B8-4A514569B595}">
      <dsp:nvSpPr>
        <dsp:cNvPr id="0" name=""/>
        <dsp:cNvSpPr/>
      </dsp:nvSpPr>
      <dsp:spPr>
        <a:xfrm rot="16200000">
          <a:off x="4378462" y="2919315"/>
          <a:ext cx="1772565" cy="213876"/>
        </a:xfrm>
        <a:prstGeom prst="rect">
          <a:avLst/>
        </a:prstGeom>
        <a:gradFill rotWithShape="0">
          <a:gsLst>
            <a:gs pos="0">
              <a:schemeClr val="accent2">
                <a:hueOff val="5797025"/>
                <a:satOff val="-61990"/>
                <a:lumOff val="16177"/>
                <a:alphaOff val="0"/>
                <a:tint val="50000"/>
                <a:satMod val="300000"/>
              </a:schemeClr>
            </a:gs>
            <a:gs pos="35000">
              <a:schemeClr val="accent2">
                <a:hueOff val="5797025"/>
                <a:satOff val="-61990"/>
                <a:lumOff val="16177"/>
                <a:alphaOff val="0"/>
                <a:tint val="37000"/>
                <a:satMod val="300000"/>
              </a:schemeClr>
            </a:gs>
            <a:gs pos="100000">
              <a:schemeClr val="accent2">
                <a:hueOff val="5797025"/>
                <a:satOff val="-61990"/>
                <a:lumOff val="16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B4B9B6-C58A-47AB-9840-AEBA66DB0740}">
      <dsp:nvSpPr>
        <dsp:cNvPr id="0" name=""/>
        <dsp:cNvSpPr/>
      </dsp:nvSpPr>
      <dsp:spPr>
        <a:xfrm>
          <a:off x="4784594" y="3567958"/>
          <a:ext cx="2376404" cy="14258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37620"/>
                <a:satOff val="-49592"/>
                <a:lumOff val="12941"/>
                <a:alphaOff val="0"/>
                <a:tint val="50000"/>
                <a:satMod val="300000"/>
              </a:schemeClr>
            </a:gs>
            <a:gs pos="35000">
              <a:schemeClr val="accent2">
                <a:hueOff val="4637620"/>
                <a:satOff val="-49592"/>
                <a:lumOff val="12941"/>
                <a:alphaOff val="0"/>
                <a:tint val="37000"/>
                <a:satMod val="300000"/>
              </a:schemeClr>
            </a:gs>
            <a:gs pos="100000">
              <a:schemeClr val="accent2">
                <a:hueOff val="4637620"/>
                <a:satOff val="-49592"/>
                <a:lumOff val="1294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Vídeo didáctico </a:t>
          </a:r>
          <a:endParaRPr lang="es-E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6355" y="3609719"/>
        <a:ext cx="2292882" cy="1342320"/>
      </dsp:txXfrm>
    </dsp:sp>
    <dsp:sp modelId="{B1D49FBB-6417-4DC6-A3D3-46919E3A46AE}">
      <dsp:nvSpPr>
        <dsp:cNvPr id="0" name=""/>
        <dsp:cNvSpPr/>
      </dsp:nvSpPr>
      <dsp:spPr>
        <a:xfrm rot="16200000">
          <a:off x="4378462" y="1137012"/>
          <a:ext cx="1772565" cy="213876"/>
        </a:xfrm>
        <a:prstGeom prst="rect">
          <a:avLst/>
        </a:prstGeom>
        <a:gradFill rotWithShape="0">
          <a:gsLst>
            <a:gs pos="0">
              <a:schemeClr val="accent2">
                <a:hueOff val="7729367"/>
                <a:satOff val="-82653"/>
                <a:lumOff val="21569"/>
                <a:alphaOff val="0"/>
                <a:tint val="50000"/>
                <a:satMod val="300000"/>
              </a:schemeClr>
            </a:gs>
            <a:gs pos="35000">
              <a:schemeClr val="accent2">
                <a:hueOff val="7729367"/>
                <a:satOff val="-82653"/>
                <a:lumOff val="21569"/>
                <a:alphaOff val="0"/>
                <a:tint val="37000"/>
                <a:satMod val="300000"/>
              </a:schemeClr>
            </a:gs>
            <a:gs pos="100000">
              <a:schemeClr val="accent2">
                <a:hueOff val="7729367"/>
                <a:satOff val="-82653"/>
                <a:lumOff val="215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445D5F5-46CF-4866-BD84-6DFB3A7112D2}">
      <dsp:nvSpPr>
        <dsp:cNvPr id="0" name=""/>
        <dsp:cNvSpPr/>
      </dsp:nvSpPr>
      <dsp:spPr>
        <a:xfrm>
          <a:off x="4784594" y="1785654"/>
          <a:ext cx="2376404" cy="14258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6183494"/>
                <a:satOff val="-66122"/>
                <a:lumOff val="17255"/>
                <a:alphaOff val="0"/>
                <a:tint val="50000"/>
                <a:satMod val="300000"/>
              </a:schemeClr>
            </a:gs>
            <a:gs pos="35000">
              <a:schemeClr val="accent2">
                <a:hueOff val="6183494"/>
                <a:satOff val="-66122"/>
                <a:lumOff val="17255"/>
                <a:alphaOff val="0"/>
                <a:tint val="37000"/>
                <a:satMod val="300000"/>
              </a:schemeClr>
            </a:gs>
            <a:gs pos="100000">
              <a:schemeClr val="accent2">
                <a:hueOff val="6183494"/>
                <a:satOff val="-66122"/>
                <a:lumOff val="1725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Fomentar el diseño de políticas públicas </a:t>
          </a:r>
          <a:endParaRPr lang="es-E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6355" y="1827415"/>
        <a:ext cx="2292882" cy="1342320"/>
      </dsp:txXfrm>
    </dsp:sp>
    <dsp:sp modelId="{80550B96-EBA7-4D45-A1A7-0939111EA943}">
      <dsp:nvSpPr>
        <dsp:cNvPr id="0" name=""/>
        <dsp:cNvSpPr/>
      </dsp:nvSpPr>
      <dsp:spPr>
        <a:xfrm>
          <a:off x="4784594" y="3351"/>
          <a:ext cx="2376404" cy="14258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7729367"/>
                <a:satOff val="-82653"/>
                <a:lumOff val="21569"/>
                <a:alphaOff val="0"/>
                <a:tint val="50000"/>
                <a:satMod val="300000"/>
              </a:schemeClr>
            </a:gs>
            <a:gs pos="35000">
              <a:schemeClr val="accent2">
                <a:hueOff val="7729367"/>
                <a:satOff val="-82653"/>
                <a:lumOff val="21569"/>
                <a:alphaOff val="0"/>
                <a:tint val="37000"/>
                <a:satMod val="300000"/>
              </a:schemeClr>
            </a:gs>
            <a:gs pos="100000">
              <a:schemeClr val="accent2">
                <a:hueOff val="7729367"/>
                <a:satOff val="-82653"/>
                <a:lumOff val="215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Trabajo con base en ejes estratégicos </a:t>
          </a:r>
          <a:endParaRPr lang="es-E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6355" y="45112"/>
        <a:ext cx="2292882" cy="13423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3E181A-37A4-4B28-8C07-A95F29B29C15}">
      <dsp:nvSpPr>
        <dsp:cNvPr id="0" name=""/>
        <dsp:cNvSpPr/>
      </dsp:nvSpPr>
      <dsp:spPr>
        <a:xfrm rot="16200000">
          <a:off x="-275758" y="280191"/>
          <a:ext cx="4824536" cy="4264153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Programado de septiembre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2016 a enero 2018</a:t>
          </a:r>
          <a:endParaRPr lang="es-ES" sz="2000" kern="1200" dirty="0"/>
        </a:p>
      </dsp:txBody>
      <dsp:txXfrm rot="5400000">
        <a:off x="4434" y="964906"/>
        <a:ext cx="4264153" cy="2894722"/>
      </dsp:txXfrm>
    </dsp:sp>
    <dsp:sp modelId="{52E3FB87-FCF5-4914-A3B6-E365DA1B6CB1}">
      <dsp:nvSpPr>
        <dsp:cNvPr id="0" name=""/>
        <dsp:cNvSpPr/>
      </dsp:nvSpPr>
      <dsp:spPr>
        <a:xfrm rot="16200000">
          <a:off x="4295919" y="280191"/>
          <a:ext cx="4824536" cy="4264153"/>
        </a:xfrm>
        <a:prstGeom prst="flowChartManualOperation">
          <a:avLst/>
        </a:prstGeom>
        <a:gradFill rotWithShape="0">
          <a:gsLst>
            <a:gs pos="0">
              <a:schemeClr val="accent5">
                <a:hueOff val="-5020566"/>
                <a:satOff val="41093"/>
                <a:lumOff val="-6666"/>
                <a:alphaOff val="0"/>
                <a:tint val="50000"/>
                <a:satMod val="300000"/>
              </a:schemeClr>
            </a:gs>
            <a:gs pos="35000">
              <a:schemeClr val="accent5">
                <a:hueOff val="-5020566"/>
                <a:satOff val="41093"/>
                <a:lumOff val="-6666"/>
                <a:alphaOff val="0"/>
                <a:tint val="37000"/>
                <a:satMod val="300000"/>
              </a:schemeClr>
            </a:gs>
            <a:gs pos="100000">
              <a:schemeClr val="accent5">
                <a:hueOff val="-5020566"/>
                <a:satOff val="41093"/>
                <a:lumOff val="-666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Incluye propuesta metodológica para revisión y actualización de las RB, a la luz de: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Convenios internacionales existentes y de nuevos avances en la materia.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Adaptación a las últimas reformas legislativas en los respectivos ordenamientos jurídicos.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Jurisprudencia sobre derechos humanos</a:t>
          </a:r>
          <a:r>
            <a:rPr lang="es-CR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</a:t>
          </a:r>
          <a:endParaRPr lang="es-ES" sz="17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R" sz="13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576111" y="964906"/>
        <a:ext cx="4264153" cy="28947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BF2DC-BC22-4476-A8C3-64BAA19A2041}">
      <dsp:nvSpPr>
        <dsp:cNvPr id="0" name=""/>
        <dsp:cNvSpPr/>
      </dsp:nvSpPr>
      <dsp:spPr>
        <a:xfrm>
          <a:off x="958" y="63344"/>
          <a:ext cx="3736645" cy="22419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 parte</a:t>
          </a:r>
          <a:endParaRPr lang="es-ES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8" y="63344"/>
        <a:ext cx="3736645" cy="2241987"/>
      </dsp:txXfrm>
    </dsp:sp>
    <dsp:sp modelId="{EB7514AC-9086-42D2-B7B0-E4600243D99D}">
      <dsp:nvSpPr>
        <dsp:cNvPr id="0" name=""/>
        <dsp:cNvSpPr/>
      </dsp:nvSpPr>
      <dsp:spPr>
        <a:xfrm>
          <a:off x="4111268" y="63344"/>
          <a:ext cx="3736645" cy="22419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Pautas generales para orientar el trabajo</a:t>
          </a:r>
          <a:endParaRPr lang="es-E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1268" y="63344"/>
        <a:ext cx="3736645" cy="2241987"/>
      </dsp:txXfrm>
    </dsp:sp>
    <dsp:sp modelId="{23CE2142-B48D-4471-9513-122B95B63E9B}">
      <dsp:nvSpPr>
        <dsp:cNvPr id="0" name=""/>
        <dsp:cNvSpPr/>
      </dsp:nvSpPr>
      <dsp:spPr>
        <a:xfrm>
          <a:off x="958" y="2678996"/>
          <a:ext cx="3736645" cy="22419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Propuesta Metodológica para la actualización de las RB</a:t>
          </a:r>
          <a:endParaRPr lang="es-E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8" y="2678996"/>
        <a:ext cx="3736645" cy="2241987"/>
      </dsp:txXfrm>
    </dsp:sp>
    <dsp:sp modelId="{9B21273B-F735-46B6-9DD4-1F43D578277F}">
      <dsp:nvSpPr>
        <dsp:cNvPr id="0" name=""/>
        <dsp:cNvSpPr/>
      </dsp:nvSpPr>
      <dsp:spPr>
        <a:xfrm>
          <a:off x="4111268" y="2678996"/>
          <a:ext cx="3736645" cy="224198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Plazos para envío, revisión, e inclusión de observaciones del documento a integrantes CSRB: Propuesta metodológica  y Cronograma para la actualización</a:t>
          </a:r>
          <a:endParaRPr lang="es-E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1268" y="2678996"/>
        <a:ext cx="3736645" cy="22419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5F877-D98F-4640-A52C-83DAF123FCD9}">
      <dsp:nvSpPr>
        <dsp:cNvPr id="0" name=""/>
        <dsp:cNvSpPr/>
      </dsp:nvSpPr>
      <dsp:spPr>
        <a:xfrm>
          <a:off x="0" y="13923"/>
          <a:ext cx="8136904" cy="8676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II Parte - Propuesta operativa,  establece:</a:t>
          </a:r>
          <a:endParaRPr lang="es-E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53" y="56276"/>
        <a:ext cx="8052198" cy="782894"/>
      </dsp:txXfrm>
    </dsp:sp>
    <dsp:sp modelId="{482710BB-BA15-4E84-8B7C-1479DA165563}">
      <dsp:nvSpPr>
        <dsp:cNvPr id="0" name=""/>
        <dsp:cNvSpPr/>
      </dsp:nvSpPr>
      <dsp:spPr>
        <a:xfrm>
          <a:off x="0" y="881524"/>
          <a:ext cx="8136904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1400" kern="1200" dirty="0"/>
        </a:p>
      </dsp:txBody>
      <dsp:txXfrm>
        <a:off x="0" y="881524"/>
        <a:ext cx="8136904" cy="298080"/>
      </dsp:txXfrm>
    </dsp:sp>
    <dsp:sp modelId="{5BD9CDBF-20A3-4DD9-95BC-456B999E6D7D}">
      <dsp:nvSpPr>
        <dsp:cNvPr id="0" name=""/>
        <dsp:cNvSpPr/>
      </dsp:nvSpPr>
      <dsp:spPr>
        <a:xfrm>
          <a:off x="0" y="1179604"/>
          <a:ext cx="8136904" cy="3790799"/>
        </a:xfrm>
        <a:prstGeom prst="roundRect">
          <a:avLst/>
        </a:prstGeom>
        <a:gradFill rotWithShape="0">
          <a:gsLst>
            <a:gs pos="0">
              <a:schemeClr val="accent3">
                <a:hueOff val="-9491525"/>
                <a:satOff val="-6236"/>
                <a:lumOff val="-12157"/>
                <a:alphaOff val="0"/>
                <a:tint val="50000"/>
                <a:satMod val="300000"/>
              </a:schemeClr>
            </a:gs>
            <a:gs pos="35000">
              <a:schemeClr val="accent3">
                <a:hueOff val="-9491525"/>
                <a:satOff val="-6236"/>
                <a:lumOff val="-12157"/>
                <a:alphaOff val="0"/>
                <a:tint val="37000"/>
                <a:satMod val="300000"/>
              </a:schemeClr>
            </a:gs>
            <a:gs pos="100000">
              <a:schemeClr val="accent3">
                <a:hueOff val="-9491525"/>
                <a:satOff val="-6236"/>
                <a:lumOff val="-1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Plazos de distribución del trabajo;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Etapas para revisión de las RB</a:t>
          </a:r>
          <a:endParaRPr lang="es-E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Intercambio e incorporación de observaciones</a:t>
          </a:r>
          <a:endParaRPr lang="es-E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Reuniones virtuales de trabajo</a:t>
          </a:r>
          <a:endParaRPr lang="es-E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Aprobación de integrantes de la Comisión de Seguimiento, de la propuesta actualizada</a:t>
          </a:r>
          <a:endParaRPr lang="es-E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Envío de esta propuesta a los Poderes Judiciales de Iberoamérica.</a:t>
          </a:r>
          <a:endParaRPr lang="es-E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Remisión del documento final a la Secretaría Permanente de la Cumbre Iberoamericana y la Secretaría Pro Tempore (Someterla a conocimiento del Plenario de la XIX Cumbre Judicial Iberoamericana).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5052" y="1364656"/>
        <a:ext cx="7766800" cy="34206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DDADF-B831-45B3-94D3-12033FAD88BE}">
      <dsp:nvSpPr>
        <dsp:cNvPr id="0" name=""/>
        <dsp:cNvSpPr/>
      </dsp:nvSpPr>
      <dsp:spPr>
        <a:xfrm>
          <a:off x="765296" y="0"/>
          <a:ext cx="4623259" cy="4624288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76D7F1-2950-4636-9D81-3B87D77FF5CF}">
      <dsp:nvSpPr>
        <dsp:cNvPr id="0" name=""/>
        <dsp:cNvSpPr/>
      </dsp:nvSpPr>
      <dsp:spPr>
        <a:xfrm>
          <a:off x="5389295" y="1378500"/>
          <a:ext cx="2774399" cy="1850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En consonancia con la necesidad de actualizar las RB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Adaptarlas a reformas legislativas de los respectivos ordenamientos jurídicos 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Tomar acciones eficientes y eficaces para mejorar las condiciones de acceso a la justicia de las poblaciones en condición de vulnerabilidad.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89295" y="1378500"/>
        <a:ext cx="2774399" cy="1850177"/>
      </dsp:txXfrm>
    </dsp:sp>
    <dsp:sp modelId="{D09AE9AF-1F32-4FAE-891C-9842EF3DF48A}">
      <dsp:nvSpPr>
        <dsp:cNvPr id="0" name=""/>
        <dsp:cNvSpPr/>
      </dsp:nvSpPr>
      <dsp:spPr>
        <a:xfrm>
          <a:off x="1786275" y="1673992"/>
          <a:ext cx="2579821" cy="1289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Objetivo: documentar avances en la implementación de las 100 Reglas de Brasilia en Poderes Judiciales de Iberoamérica.</a:t>
          </a:r>
          <a:endParaRPr lang="es-E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86275" y="1673992"/>
        <a:ext cx="2579821" cy="1289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ADCE2-0B59-41EE-830F-81BB33698AD2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8DCA3-2605-4F53-A9D0-42F7E19BA351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61950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E4C34-0450-42AC-8A42-84E2A92A0F99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6B4B3-DBC9-482B-8810-B83DE97B778E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161288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11200-28D9-42DF-84B2-A5D50AE58A6C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1A4CB-CD54-422B-8585-BBBA84D02203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15678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EFAAE-C751-4D73-A522-05BE0FFDA038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792C2-500B-4397-8D77-0D6D0F795E8E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209263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F3F67-8E73-4CC8-9922-42E293429F6F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3EE21-DA94-4C2F-9B48-923411849AAD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2835422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9FCEB-FF8A-472A-839E-7E959C97FB8C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DF78E-69BA-4B13-B5D9-F54DA9F1B68F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193754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94184-85AB-4340-9BDF-7E5FECD6199B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A62B1-3BB4-48D4-A23B-F43EC05F8E58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81389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2AF1F-5AD2-4E3D-800B-5F75866452A2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25AC2-A1F5-479D-BB3B-81174DDC60EA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424626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23FA2-6E58-4038-8444-D16586C6222C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DE633-FCF0-461D-B365-9440281C6DED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163772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EF9E6-233D-436E-869E-D8A609A1B9F8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30011-E4AF-4083-8930-CC34DC1071F2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349701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B3EBF-1D21-45EB-8FEF-E5B5426A8A4A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DEDB4-59C2-428B-B6DF-B5F51B987691}" type="slidenum">
              <a:rPr lang="es-ES" altLang="es-UY"/>
              <a:pPr/>
              <a:t>‹Nº›</a:t>
            </a:fld>
            <a:endParaRPr lang="es-ES" altLang="es-UY"/>
          </a:p>
        </p:txBody>
      </p:sp>
    </p:spTree>
    <p:extLst>
      <p:ext uri="{BB962C8B-B14F-4D97-AF65-F5344CB8AC3E}">
        <p14:creationId xmlns:p14="http://schemas.microsoft.com/office/powerpoint/2010/main" val="4822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Y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Y" smtClean="0"/>
              <a:t>Haga clic para modificar el estilo de texto del patrón</a:t>
            </a:r>
          </a:p>
          <a:p>
            <a:pPr lvl="1"/>
            <a:r>
              <a:rPr lang="es-ES" altLang="es-UY" smtClean="0"/>
              <a:t>Segundo nivel</a:t>
            </a:r>
          </a:p>
          <a:p>
            <a:pPr lvl="2"/>
            <a:r>
              <a:rPr lang="es-ES" altLang="es-UY" smtClean="0"/>
              <a:t>Tercer nivel</a:t>
            </a:r>
          </a:p>
          <a:p>
            <a:pPr lvl="3"/>
            <a:r>
              <a:rPr lang="es-ES" altLang="es-UY" smtClean="0"/>
              <a:t>Cuarto nivel</a:t>
            </a:r>
          </a:p>
          <a:p>
            <a:pPr lvl="4"/>
            <a:r>
              <a:rPr lang="es-ES" altLang="es-UY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D77304-7973-400C-9223-E770EB9D55C1}" type="datetimeFigureOut">
              <a:rPr lang="es-ES"/>
              <a:pPr>
                <a:defRPr/>
              </a:pPr>
              <a:t>08/09/2016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4D3D10-5CEE-475B-8C66-9FF361F1A72B}" type="slidenum">
              <a:rPr lang="es-ES" altLang="es-UY"/>
              <a:pPr/>
              <a:t>‹Nº›</a:t>
            </a:fld>
            <a:endParaRPr lang="es-ES" alt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1223963"/>
          </a:xfrm>
        </p:spPr>
        <p:txBody>
          <a:bodyPr/>
          <a:lstStyle/>
          <a:p>
            <a:r>
              <a:rPr lang="es-ES" altLang="es-UY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Informe de Labores</a:t>
            </a:r>
          </a:p>
        </p:txBody>
      </p:sp>
      <p:sp>
        <p:nvSpPr>
          <p:cNvPr id="2051" name="2 Subtítulo"/>
          <p:cNvSpPr>
            <a:spLocks noGrp="1"/>
          </p:cNvSpPr>
          <p:nvPr>
            <p:ph type="subTitle" idx="1"/>
          </p:nvPr>
        </p:nvSpPr>
        <p:spPr>
          <a:xfrm>
            <a:off x="0" y="4797425"/>
            <a:ext cx="9144000" cy="1439863"/>
          </a:xfrm>
        </p:spPr>
        <p:txBody>
          <a:bodyPr/>
          <a:lstStyle/>
          <a:p>
            <a:r>
              <a:rPr lang="es-CR" altLang="es-UY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Magistrada Carmenmaría Escoto Fernández</a:t>
            </a:r>
            <a:endParaRPr lang="es-ES" altLang="es-UY" sz="2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altLang="es-UY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Coordinadora Comisión de Seguimiento de Reglas de Brasilia</a:t>
            </a:r>
          </a:p>
          <a:p>
            <a:r>
              <a:rPr lang="es-CR" altLang="es-UY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Poder Judicial, Costa Rica.</a:t>
            </a:r>
            <a:endParaRPr lang="es-ES" altLang="es-UY" sz="2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/>
          <p:nvPr/>
        </p:nvPicPr>
        <p:blipFill>
          <a:blip r:embed="rId2" cstate="print">
            <a:lum bright="20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060848"/>
            <a:ext cx="2492571" cy="18001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UY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altLang="es-UY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altLang="es-UY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altLang="es-UY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Cuestionario Tipo Comisión de Seguimiento de Reglas de Brasilia</a:t>
            </a:r>
            <a:endParaRPr lang="es-ES" altLang="es-UY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107504" y="1844824"/>
          <a:ext cx="8928992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68353"/>
            <a:ext cx="1440160" cy="57606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99792" y="3212976"/>
            <a:ext cx="5997352" cy="1143000"/>
          </a:xfrm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Muchas Gracias</a:t>
            </a:r>
            <a:endParaRPr lang="es-E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2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3672408" cy="1775257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s-CR" altLang="es-UY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XVIII Cumbre Judicial Iberoamericana</a:t>
            </a:r>
            <a:endParaRPr lang="es-ES" altLang="es-UY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0" y="980728"/>
          <a:ext cx="91440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68353"/>
            <a:ext cx="1440160" cy="57606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es-CR" altLang="es-UY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Primera Sesión  Comisión de Seguimiento de Reglas de Brasilia, julio 2016</a:t>
            </a:r>
            <a:endParaRPr lang="es-ES" altLang="es-UY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539552" y="2420888"/>
          <a:ext cx="7992888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68353"/>
            <a:ext cx="1440160" cy="57606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 Judicial de Costa Rica presentó:</a:t>
            </a:r>
            <a:endParaRPr lang="es-ES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251520" y="1397000"/>
          <a:ext cx="8640960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069" y="6163915"/>
            <a:ext cx="1440160" cy="528789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UY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Marco de Trabajo Comisión de Seguimiento de Reglas de Brasilia</a:t>
            </a:r>
            <a:endParaRPr lang="es-ES" altLang="es-UY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5762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tono con las obligaciones definidas en la Regla n° 100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395536" y="2132856"/>
          <a:ext cx="8280920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21288"/>
            <a:ext cx="1440160" cy="57606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UY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 específicos</a:t>
            </a:r>
            <a:endParaRPr lang="es-ES" altLang="es-UY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784976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68353"/>
            <a:ext cx="1440160" cy="57606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UY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Orientaciones Generales y Cronograma para la actualización de las RB</a:t>
            </a:r>
            <a:endParaRPr lang="es-ES" altLang="es-UY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107504" y="1628800"/>
          <a:ext cx="885698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3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68353"/>
            <a:ext cx="1440160" cy="57606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UY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División del documento:</a:t>
            </a:r>
            <a:endParaRPr lang="es-ES" altLang="es-UY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611560" y="1397000"/>
          <a:ext cx="784887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068353"/>
            <a:ext cx="1440160" cy="57606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UY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División del documento:</a:t>
            </a:r>
            <a:endParaRPr lang="es-ES" altLang="es-UY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467544" y="1397000"/>
          <a:ext cx="8136904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68353"/>
            <a:ext cx="1440160" cy="57606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Anexo 10 - Presentación - Comisión de Seguimiento de las Reglas de Brasilia</Template>
  <TotalTime>1</TotalTime>
  <Words>502</Words>
  <Application>Microsoft Office PowerPoint</Application>
  <PresentationFormat>Presentación en pantalla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Calibri</vt:lpstr>
      <vt:lpstr>Arial</vt:lpstr>
      <vt:lpstr>Times New Roman</vt:lpstr>
      <vt:lpstr>Tema de Office</vt:lpstr>
      <vt:lpstr>Informe de Labores</vt:lpstr>
      <vt:lpstr>XVIII Cumbre Judicial Iberoamericana</vt:lpstr>
      <vt:lpstr>Primera Sesión  Comisión de Seguimiento de Reglas de Brasilia, julio 2016</vt:lpstr>
      <vt:lpstr>Poder Judicial de Costa Rica presentó:</vt:lpstr>
      <vt:lpstr>Plan Marco de Trabajo Comisión de Seguimiento de Reglas de Brasilia</vt:lpstr>
      <vt:lpstr>Objetivos específicos</vt:lpstr>
      <vt:lpstr>Orientaciones Generales y Cronograma para la actualización de las RB</vt:lpstr>
      <vt:lpstr>División del documento:</vt:lpstr>
      <vt:lpstr>División del documento:</vt:lpstr>
      <vt:lpstr>  Cuestionario Tipo Comisión de Seguimiento de Reglas de Brasilia</vt:lpstr>
      <vt:lpstr>Muchas 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Labores</dc:title>
  <dc:creator>npirez</dc:creator>
  <cp:lastModifiedBy>npirez</cp:lastModifiedBy>
  <cp:revision>1</cp:revision>
  <dcterms:created xsi:type="dcterms:W3CDTF">2016-09-08T20:10:24Z</dcterms:created>
  <dcterms:modified xsi:type="dcterms:W3CDTF">2016-09-08T20:12:20Z</dcterms:modified>
</cp:coreProperties>
</file>