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58" r:id="rId2"/>
    <p:sldId id="474" r:id="rId3"/>
    <p:sldId id="262" r:id="rId4"/>
    <p:sldId id="475" r:id="rId5"/>
    <p:sldId id="275" r:id="rId6"/>
    <p:sldId id="33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uSina" initials="A" lastIdx="0" clrIdx="0">
    <p:extLst>
      <p:ext uri="{19B8F6BF-5375-455C-9EA6-DF929625EA0E}">
        <p15:presenceInfo xmlns:p15="http://schemas.microsoft.com/office/powerpoint/2012/main" userId="AbuS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C12"/>
    <a:srgbClr val="F8C471"/>
    <a:srgbClr val="BA7609"/>
    <a:srgbClr val="071A33"/>
    <a:srgbClr val="051325"/>
    <a:srgbClr val="0B2D59"/>
    <a:srgbClr val="0E3466"/>
    <a:srgbClr val="0B2951"/>
    <a:srgbClr val="144990"/>
    <a:srgbClr val="516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34" autoAdjust="0"/>
    <p:restoredTop sz="96433" autoAdjust="0"/>
  </p:normalViewPr>
  <p:slideViewPr>
    <p:cSldViewPr snapToGrid="0">
      <p:cViewPr varScale="1">
        <p:scale>
          <a:sx n="54" d="100"/>
          <a:sy n="54" d="100"/>
        </p:scale>
        <p:origin x="706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C24EA-8346-4C8B-943C-AD383301A03D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71F5-2935-4BFA-B369-9FA3FAF55664}" type="slidenum">
              <a:rPr lang="id-ID" smtClean="0"/>
              <a:t>‹Nº›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5029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D06E5-932C-4F36-8614-8789767FBCD2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38DD1-33AA-4996-977A-42B26A155BBE}" type="slidenum">
              <a:rPr lang="id-ID" smtClean="0"/>
              <a:t>‹Nº›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593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377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94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7" name="Rectangle 16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2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9" name="Group 2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0" name="Freeform 2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3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2" name="Straight Connector 3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7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43475" y="1228725"/>
            <a:ext cx="2362200" cy="326072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40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22375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33786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858048" y="1945431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22375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533786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858048" y="4177345"/>
            <a:ext cx="3106738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Freeform 5"/>
          <p:cNvSpPr>
            <a:spLocks/>
          </p:cNvSpPr>
          <p:nvPr userDrawn="1"/>
        </p:nvSpPr>
        <p:spPr bwMode="auto">
          <a:xfrm flipH="1">
            <a:off x="9305255" y="2655843"/>
            <a:ext cx="1337469" cy="1337469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 flipH="1">
            <a:off x="10870156" y="3855256"/>
            <a:ext cx="521440" cy="521440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19" name="Freeform 5"/>
          <p:cNvSpPr>
            <a:spLocks/>
          </p:cNvSpPr>
          <p:nvPr userDrawn="1"/>
        </p:nvSpPr>
        <p:spPr bwMode="auto">
          <a:xfrm flipH="1">
            <a:off x="8352858" y="2453988"/>
            <a:ext cx="521761" cy="521761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Rectangle 21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32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4" name="Group 33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5" name="Freeform 34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" name="Freeform 3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7" name="Straight Connector 36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5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92213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487822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809924" y="2152650"/>
            <a:ext cx="3206750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6" name="Rectangle 2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29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1" name="Group 30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32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4" name="Straight Connector 3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734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516763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99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6" y="2283008"/>
            <a:ext cx="4969744" cy="3753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4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432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56589" y="1280867"/>
            <a:ext cx="1550340" cy="259899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55740" y="839411"/>
            <a:ext cx="1776413" cy="29779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833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66299" y="3164617"/>
            <a:ext cx="6819990" cy="402051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07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-23813"/>
            <a:ext cx="12192000" cy="411797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02324" y="662473"/>
            <a:ext cx="2734983" cy="2969860"/>
          </a:xfrm>
          <a:custGeom>
            <a:avLst/>
            <a:gdLst>
              <a:gd name="connsiteX0" fmla="*/ 0 w 2091170"/>
              <a:gd name="connsiteY0" fmla="*/ 0 h 3109819"/>
              <a:gd name="connsiteX1" fmla="*/ 2091170 w 2091170"/>
              <a:gd name="connsiteY1" fmla="*/ 0 h 3109819"/>
              <a:gd name="connsiteX2" fmla="*/ 2091170 w 2091170"/>
              <a:gd name="connsiteY2" fmla="*/ 3109819 h 3109819"/>
              <a:gd name="connsiteX3" fmla="*/ 0 w 2091170"/>
              <a:gd name="connsiteY3" fmla="*/ 3109819 h 3109819"/>
              <a:gd name="connsiteX4" fmla="*/ 0 w 2091170"/>
              <a:gd name="connsiteY4" fmla="*/ 0 h 3109819"/>
              <a:gd name="connsiteX0" fmla="*/ 0 w 2091170"/>
              <a:gd name="connsiteY0" fmla="*/ 317241 h 3427060"/>
              <a:gd name="connsiteX1" fmla="*/ 1363383 w 2091170"/>
              <a:gd name="connsiteY1" fmla="*/ 0 h 3427060"/>
              <a:gd name="connsiteX2" fmla="*/ 2091170 w 2091170"/>
              <a:gd name="connsiteY2" fmla="*/ 3427060 h 3427060"/>
              <a:gd name="connsiteX3" fmla="*/ 0 w 2091170"/>
              <a:gd name="connsiteY3" fmla="*/ 3427060 h 3427060"/>
              <a:gd name="connsiteX4" fmla="*/ 0 w 2091170"/>
              <a:gd name="connsiteY4" fmla="*/ 317241 h 3427060"/>
              <a:gd name="connsiteX0" fmla="*/ 0 w 2734983"/>
              <a:gd name="connsiteY0" fmla="*/ 317241 h 3427060"/>
              <a:gd name="connsiteX1" fmla="*/ 1363383 w 2734983"/>
              <a:gd name="connsiteY1" fmla="*/ 0 h 3427060"/>
              <a:gd name="connsiteX2" fmla="*/ 2734983 w 2734983"/>
              <a:gd name="connsiteY2" fmla="*/ 2521990 h 3427060"/>
              <a:gd name="connsiteX3" fmla="*/ 0 w 2734983"/>
              <a:gd name="connsiteY3" fmla="*/ 3427060 h 3427060"/>
              <a:gd name="connsiteX4" fmla="*/ 0 w 2734983"/>
              <a:gd name="connsiteY4" fmla="*/ 317241 h 3427060"/>
              <a:gd name="connsiteX0" fmla="*/ 0 w 2734983"/>
              <a:gd name="connsiteY0" fmla="*/ 317241 h 2969860"/>
              <a:gd name="connsiteX1" fmla="*/ 1363383 w 2734983"/>
              <a:gd name="connsiteY1" fmla="*/ 0 h 2969860"/>
              <a:gd name="connsiteX2" fmla="*/ 2734983 w 2734983"/>
              <a:gd name="connsiteY2" fmla="*/ 2521990 h 2969860"/>
              <a:gd name="connsiteX3" fmla="*/ 1408923 w 2734983"/>
              <a:gd name="connsiteY3" fmla="*/ 2969860 h 2969860"/>
              <a:gd name="connsiteX4" fmla="*/ 0 w 2734983"/>
              <a:gd name="connsiteY4" fmla="*/ 317241 h 296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4983" h="2969860">
                <a:moveTo>
                  <a:pt x="0" y="317241"/>
                </a:moveTo>
                <a:lnTo>
                  <a:pt x="1363383" y="0"/>
                </a:lnTo>
                <a:lnTo>
                  <a:pt x="2734983" y="2521990"/>
                </a:lnTo>
                <a:lnTo>
                  <a:pt x="1408923" y="2969860"/>
                </a:lnTo>
                <a:lnTo>
                  <a:pt x="0" y="317241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102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2" y="0"/>
            <a:ext cx="12187314" cy="4000500"/>
          </a:xfrm>
          <a:prstGeom prst="rect">
            <a:avLst/>
          </a:prstGeom>
          <a:pattFill prst="pct90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65098" y="1704098"/>
            <a:ext cx="3633145" cy="228846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16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4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8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1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34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140431"/>
            <a:ext cx="12192000" cy="324119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196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516313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823209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022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6" y="3614791"/>
            <a:ext cx="1366837" cy="1366837"/>
          </a:xfrm>
          <a:prstGeom prst="ellipse">
            <a:avLst/>
          </a:prstGeom>
          <a:ln w="57150">
            <a:solidFill>
              <a:schemeClr val="accent5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7" y="4921687"/>
            <a:ext cx="1366837" cy="1366837"/>
          </a:xfrm>
          <a:prstGeom prst="ellipse">
            <a:avLst/>
          </a:prstGeom>
          <a:ln w="57150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0" name="Group 2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31" name="Freeform 3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3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3" name="Straight Connector 3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7882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6" y="971203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7" y="2278099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0532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37125" y="3083109"/>
            <a:ext cx="2317750" cy="2317750"/>
          </a:xfrm>
          <a:prstGeom prst="ellipse">
            <a:avLst/>
          </a:prstGeom>
          <a:ln w="98425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5754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39908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19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6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152123"/>
          </a:xfrm>
          <a:prstGeom prst="rect">
            <a:avLst/>
          </a:prstGeo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65737" y="921256"/>
            <a:ext cx="1660525" cy="165893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3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116673" y="1993246"/>
            <a:ext cx="4059266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4058337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1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0" name="Group 19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1" name="Freeform 2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2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29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12192000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6" name="Freeform 1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1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9" name="Freeform 1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1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1" name="Straight Connector 2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9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9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176638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8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176638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84250" y="305131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050" b="1" smtClean="0">
                <a:solidFill>
                  <a:schemeClr val="accent2"/>
                </a:solidFill>
              </a:rPr>
              <a:pPr algn="ctr"/>
              <a:t>‹Nº›</a:t>
            </a:fld>
            <a:endParaRPr lang="id-ID" sz="105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4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4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65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44493" y="2113494"/>
            <a:ext cx="1697846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4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89"/>
            <a:ext cx="461914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5" y="305131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‹Nº›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47419" y="6409324"/>
            <a:ext cx="224082" cy="221156"/>
            <a:chOff x="4328868" y="5502988"/>
            <a:chExt cx="500307" cy="493774"/>
          </a:xfrm>
        </p:grpSpPr>
        <p:sp>
          <p:nvSpPr>
            <p:cNvPr id="15" name="Freeform 1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1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 flipH="1">
            <a:off x="933709" y="6409324"/>
            <a:ext cx="224082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1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0" name="Straight Connector 1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8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BC63-C649-42C3-9C85-0F873F8F0B35}" type="datetimeFigureOut">
              <a:rPr lang="id-ID" smtClean="0"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6DFD3-2AF0-4B06-81C8-CF1C6F54D29C}" type="slidenum">
              <a:rPr lang="id-ID" smtClean="0"/>
              <a:t>‹Nº›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06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59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70" r:id="rId20"/>
    <p:sldLayoutId id="2147483668" r:id="rId21"/>
    <p:sldLayoutId id="2147483667" r:id="rId22"/>
    <p:sldLayoutId id="2147483669" r:id="rId23"/>
    <p:sldLayoutId id="2147483672" r:id="rId24"/>
    <p:sldLayoutId id="2147483674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127377" y="3583894"/>
            <a:ext cx="793724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2000" dirty="0">
                <a:solidFill>
                  <a:schemeClr val="bg1">
                    <a:lumMod val="95000"/>
                  </a:schemeClr>
                </a:solidFill>
                <a:latin typeface="Source Sans Pro Light" panose="020B0403030403020204" pitchFamily="34" charset="0"/>
              </a:rPr>
              <a:t>Impulso para soluciones innovadoras con Big Data, Ciencia de Datos e inteligencia artificial en los Poderes Judiciales de Iberoamérica</a:t>
            </a:r>
          </a:p>
          <a:p>
            <a:pPr algn="ctr"/>
            <a:endParaRPr lang="es-CR" sz="2000" dirty="0">
              <a:solidFill>
                <a:schemeClr val="bg1">
                  <a:lumMod val="95000"/>
                </a:schemeClr>
              </a:solidFill>
              <a:latin typeface="Source Sans Pro Light" panose="020B0403030403020204" pitchFamily="34" charset="0"/>
            </a:endParaRPr>
          </a:p>
          <a:p>
            <a:pPr algn="ctr"/>
            <a:endParaRPr lang="es-CR" sz="2000" dirty="0">
              <a:solidFill>
                <a:schemeClr val="bg1">
                  <a:lumMod val="95000"/>
                </a:schemeClr>
              </a:solidFill>
              <a:latin typeface="Source Sans Pro Light" panose="020B0403030403020204" pitchFamily="34" charset="0"/>
            </a:endParaRPr>
          </a:p>
          <a:p>
            <a:pPr algn="ctr"/>
            <a:r>
              <a:rPr lang="es-CR" sz="2000" dirty="0">
                <a:solidFill>
                  <a:schemeClr val="bg1">
                    <a:lumMod val="95000"/>
                  </a:schemeClr>
                </a:solidFill>
                <a:latin typeface="Source Sans Pro Light" panose="020B0403030403020204" pitchFamily="34" charset="0"/>
              </a:rPr>
              <a:t>E- Justicia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6096000" y="5398477"/>
            <a:ext cx="0" cy="145952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A54DCBD-C588-4901-83B5-760A7EBBFE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095" y="368990"/>
            <a:ext cx="3923809" cy="276825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8BE2687-51A9-45B8-8B77-839B29CA3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499" y="5969536"/>
            <a:ext cx="63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135485" y="1884893"/>
            <a:ext cx="1372475" cy="1544106"/>
            <a:chOff x="5568818" y="4268069"/>
            <a:chExt cx="1054364" cy="1054364"/>
          </a:xfrm>
        </p:grpSpPr>
        <p:sp>
          <p:nvSpPr>
            <p:cNvPr id="49" name="Rectangle 48"/>
            <p:cNvSpPr/>
            <p:nvPr/>
          </p:nvSpPr>
          <p:spPr>
            <a:xfrm>
              <a:off x="5568818" y="4268069"/>
              <a:ext cx="1054364" cy="1054364"/>
            </a:xfrm>
            <a:prstGeom prst="rect">
              <a:avLst/>
            </a:prstGeom>
            <a:solidFill>
              <a:schemeClr val="accent6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68818" y="5235563"/>
              <a:ext cx="1054364" cy="8687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595732" y="680759"/>
            <a:ext cx="7000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4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Motivación</a:t>
            </a:r>
            <a:r>
              <a:rPr lang="es-CR" sz="4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s-CR" sz="4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o i</a:t>
            </a:r>
            <a:r>
              <a:rPr lang="id-ID" sz="4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mportancia</a:t>
            </a:r>
            <a:endParaRPr lang="en-US" sz="4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51493" y="4410898"/>
            <a:ext cx="2012893" cy="1639957"/>
            <a:chOff x="1051493" y="4214719"/>
            <a:chExt cx="2012893" cy="163995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064386" y="4214719"/>
              <a:ext cx="0" cy="163995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175" y="5205324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051493" y="4214719"/>
              <a:ext cx="0" cy="163995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458560" y="4410898"/>
            <a:ext cx="1628658" cy="1639957"/>
            <a:chOff x="3458560" y="4214719"/>
            <a:chExt cx="1628658" cy="1639957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087218" y="4214719"/>
              <a:ext cx="0" cy="163995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458560" y="5205324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463090" y="4410898"/>
            <a:ext cx="1646960" cy="1639957"/>
            <a:chOff x="5463090" y="4214719"/>
            <a:chExt cx="1646960" cy="163995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7110050" y="4214719"/>
              <a:ext cx="0" cy="1639957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463090" y="5205324"/>
              <a:ext cx="1264114" cy="0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493475" y="4410898"/>
            <a:ext cx="1632433" cy="1639957"/>
            <a:chOff x="7493475" y="4214719"/>
            <a:chExt cx="1632433" cy="163995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9125908" y="4214719"/>
              <a:ext cx="0" cy="163995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493475" y="5205324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9541927" y="4410898"/>
            <a:ext cx="1581747" cy="1639957"/>
            <a:chOff x="9541927" y="4214719"/>
            <a:chExt cx="1581747" cy="163995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1123674" y="4214719"/>
              <a:ext cx="0" cy="163995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9541927" y="5205324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362808" y="2181851"/>
            <a:ext cx="799047" cy="799277"/>
            <a:chOff x="0" y="4763"/>
            <a:chExt cx="5500688" cy="5502275"/>
          </a:xfrm>
          <a:solidFill>
            <a:schemeClr val="bg1"/>
          </a:solidFill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0" y="4763"/>
              <a:ext cx="5500688" cy="5502275"/>
            </a:xfrm>
            <a:custGeom>
              <a:avLst/>
              <a:gdLst>
                <a:gd name="T0" fmla="*/ 1007 w 1464"/>
                <a:gd name="T1" fmla="*/ 0 h 1464"/>
                <a:gd name="T2" fmla="*/ 549 w 1464"/>
                <a:gd name="T3" fmla="*/ 458 h 1464"/>
                <a:gd name="T4" fmla="*/ 582 w 1464"/>
                <a:gd name="T5" fmla="*/ 624 h 1464"/>
                <a:gd name="T6" fmla="*/ 26 w 1464"/>
                <a:gd name="T7" fmla="*/ 1179 h 1464"/>
                <a:gd name="T8" fmla="*/ 0 w 1464"/>
                <a:gd name="T9" fmla="*/ 1235 h 1464"/>
                <a:gd name="T10" fmla="*/ 0 w 1464"/>
                <a:gd name="T11" fmla="*/ 1373 h 1464"/>
                <a:gd name="T12" fmla="*/ 91 w 1464"/>
                <a:gd name="T13" fmla="*/ 1464 h 1464"/>
                <a:gd name="T14" fmla="*/ 229 w 1464"/>
                <a:gd name="T15" fmla="*/ 1464 h 1464"/>
                <a:gd name="T16" fmla="*/ 285 w 1464"/>
                <a:gd name="T17" fmla="*/ 1438 h 1464"/>
                <a:gd name="T18" fmla="*/ 350 w 1464"/>
                <a:gd name="T19" fmla="*/ 1373 h 1464"/>
                <a:gd name="T20" fmla="*/ 458 w 1464"/>
                <a:gd name="T21" fmla="*/ 1373 h 1464"/>
                <a:gd name="T22" fmla="*/ 549 w 1464"/>
                <a:gd name="T23" fmla="*/ 1281 h 1464"/>
                <a:gd name="T24" fmla="*/ 549 w 1464"/>
                <a:gd name="T25" fmla="*/ 1190 h 1464"/>
                <a:gd name="T26" fmla="*/ 641 w 1464"/>
                <a:gd name="T27" fmla="*/ 1190 h 1464"/>
                <a:gd name="T28" fmla="*/ 732 w 1464"/>
                <a:gd name="T29" fmla="*/ 1098 h 1464"/>
                <a:gd name="T30" fmla="*/ 732 w 1464"/>
                <a:gd name="T31" fmla="*/ 991 h 1464"/>
                <a:gd name="T32" fmla="*/ 841 w 1464"/>
                <a:gd name="T33" fmla="*/ 882 h 1464"/>
                <a:gd name="T34" fmla="*/ 1007 w 1464"/>
                <a:gd name="T35" fmla="*/ 915 h 1464"/>
                <a:gd name="T36" fmla="*/ 1464 w 1464"/>
                <a:gd name="T37" fmla="*/ 458 h 1464"/>
                <a:gd name="T38" fmla="*/ 1007 w 1464"/>
                <a:gd name="T39" fmla="*/ 0 h 1464"/>
                <a:gd name="T40" fmla="*/ 1007 w 1464"/>
                <a:gd name="T41" fmla="*/ 824 h 1464"/>
                <a:gd name="T42" fmla="*/ 822 w 1464"/>
                <a:gd name="T43" fmla="*/ 772 h 1464"/>
                <a:gd name="T44" fmla="*/ 806 w 1464"/>
                <a:gd name="T45" fmla="*/ 787 h 1464"/>
                <a:gd name="T46" fmla="*/ 755 w 1464"/>
                <a:gd name="T47" fmla="*/ 839 h 1464"/>
                <a:gd name="T48" fmla="*/ 667 w 1464"/>
                <a:gd name="T49" fmla="*/ 926 h 1464"/>
                <a:gd name="T50" fmla="*/ 641 w 1464"/>
                <a:gd name="T51" fmla="*/ 991 h 1464"/>
                <a:gd name="T52" fmla="*/ 641 w 1464"/>
                <a:gd name="T53" fmla="*/ 1098 h 1464"/>
                <a:gd name="T54" fmla="*/ 549 w 1464"/>
                <a:gd name="T55" fmla="*/ 1098 h 1464"/>
                <a:gd name="T56" fmla="*/ 458 w 1464"/>
                <a:gd name="T57" fmla="*/ 1190 h 1464"/>
                <a:gd name="T58" fmla="*/ 458 w 1464"/>
                <a:gd name="T59" fmla="*/ 1281 h 1464"/>
                <a:gd name="T60" fmla="*/ 350 w 1464"/>
                <a:gd name="T61" fmla="*/ 1281 h 1464"/>
                <a:gd name="T62" fmla="*/ 286 w 1464"/>
                <a:gd name="T63" fmla="*/ 1308 h 1464"/>
                <a:gd name="T64" fmla="*/ 221 w 1464"/>
                <a:gd name="T65" fmla="*/ 1373 h 1464"/>
                <a:gd name="T66" fmla="*/ 92 w 1464"/>
                <a:gd name="T67" fmla="*/ 1373 h 1464"/>
                <a:gd name="T68" fmla="*/ 92 w 1464"/>
                <a:gd name="T69" fmla="*/ 1242 h 1464"/>
                <a:gd name="T70" fmla="*/ 625 w 1464"/>
                <a:gd name="T71" fmla="*/ 709 h 1464"/>
                <a:gd name="T72" fmla="*/ 625 w 1464"/>
                <a:gd name="T73" fmla="*/ 710 h 1464"/>
                <a:gd name="T74" fmla="*/ 692 w 1464"/>
                <a:gd name="T75" fmla="*/ 642 h 1464"/>
                <a:gd name="T76" fmla="*/ 641 w 1464"/>
                <a:gd name="T77" fmla="*/ 458 h 1464"/>
                <a:gd name="T78" fmla="*/ 1007 w 1464"/>
                <a:gd name="T79" fmla="*/ 92 h 1464"/>
                <a:gd name="T80" fmla="*/ 1373 w 1464"/>
                <a:gd name="T81" fmla="*/ 458 h 1464"/>
                <a:gd name="T82" fmla="*/ 1007 w 1464"/>
                <a:gd name="T83" fmla="*/ 824 h 1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4" h="1464">
                  <a:moveTo>
                    <a:pt x="1007" y="0"/>
                  </a:moveTo>
                  <a:cubicBezTo>
                    <a:pt x="754" y="0"/>
                    <a:pt x="549" y="205"/>
                    <a:pt x="549" y="458"/>
                  </a:cubicBezTo>
                  <a:cubicBezTo>
                    <a:pt x="549" y="516"/>
                    <a:pt x="561" y="572"/>
                    <a:pt x="582" y="624"/>
                  </a:cubicBezTo>
                  <a:cubicBezTo>
                    <a:pt x="26" y="1179"/>
                    <a:pt x="26" y="1179"/>
                    <a:pt x="26" y="1179"/>
                  </a:cubicBezTo>
                  <a:cubicBezTo>
                    <a:pt x="10" y="1195"/>
                    <a:pt x="0" y="1211"/>
                    <a:pt x="0" y="1235"/>
                  </a:cubicBezTo>
                  <a:cubicBezTo>
                    <a:pt x="0" y="1373"/>
                    <a:pt x="0" y="1373"/>
                    <a:pt x="0" y="1373"/>
                  </a:cubicBezTo>
                  <a:cubicBezTo>
                    <a:pt x="0" y="1422"/>
                    <a:pt x="42" y="1464"/>
                    <a:pt x="91" y="1464"/>
                  </a:cubicBezTo>
                  <a:cubicBezTo>
                    <a:pt x="229" y="1464"/>
                    <a:pt x="229" y="1464"/>
                    <a:pt x="229" y="1464"/>
                  </a:cubicBezTo>
                  <a:cubicBezTo>
                    <a:pt x="253" y="1464"/>
                    <a:pt x="269" y="1454"/>
                    <a:pt x="285" y="1438"/>
                  </a:cubicBezTo>
                  <a:cubicBezTo>
                    <a:pt x="350" y="1373"/>
                    <a:pt x="350" y="1373"/>
                    <a:pt x="350" y="1373"/>
                  </a:cubicBezTo>
                  <a:cubicBezTo>
                    <a:pt x="458" y="1373"/>
                    <a:pt x="458" y="1373"/>
                    <a:pt x="458" y="1373"/>
                  </a:cubicBezTo>
                  <a:cubicBezTo>
                    <a:pt x="508" y="1373"/>
                    <a:pt x="549" y="1332"/>
                    <a:pt x="549" y="1281"/>
                  </a:cubicBezTo>
                  <a:cubicBezTo>
                    <a:pt x="549" y="1190"/>
                    <a:pt x="549" y="1190"/>
                    <a:pt x="549" y="1190"/>
                  </a:cubicBezTo>
                  <a:cubicBezTo>
                    <a:pt x="641" y="1190"/>
                    <a:pt x="641" y="1190"/>
                    <a:pt x="641" y="1190"/>
                  </a:cubicBezTo>
                  <a:cubicBezTo>
                    <a:pt x="691" y="1190"/>
                    <a:pt x="732" y="1149"/>
                    <a:pt x="732" y="1098"/>
                  </a:cubicBezTo>
                  <a:cubicBezTo>
                    <a:pt x="732" y="991"/>
                    <a:pt x="732" y="991"/>
                    <a:pt x="732" y="991"/>
                  </a:cubicBezTo>
                  <a:cubicBezTo>
                    <a:pt x="841" y="882"/>
                    <a:pt x="841" y="882"/>
                    <a:pt x="841" y="882"/>
                  </a:cubicBezTo>
                  <a:cubicBezTo>
                    <a:pt x="892" y="903"/>
                    <a:pt x="948" y="915"/>
                    <a:pt x="1007" y="915"/>
                  </a:cubicBezTo>
                  <a:cubicBezTo>
                    <a:pt x="1259" y="915"/>
                    <a:pt x="1464" y="710"/>
                    <a:pt x="1464" y="458"/>
                  </a:cubicBezTo>
                  <a:cubicBezTo>
                    <a:pt x="1464" y="205"/>
                    <a:pt x="1259" y="0"/>
                    <a:pt x="1007" y="0"/>
                  </a:cubicBezTo>
                  <a:close/>
                  <a:moveTo>
                    <a:pt x="1007" y="824"/>
                  </a:moveTo>
                  <a:cubicBezTo>
                    <a:pt x="939" y="824"/>
                    <a:pt x="876" y="804"/>
                    <a:pt x="822" y="772"/>
                  </a:cubicBezTo>
                  <a:cubicBezTo>
                    <a:pt x="806" y="787"/>
                    <a:pt x="806" y="787"/>
                    <a:pt x="806" y="787"/>
                  </a:cubicBezTo>
                  <a:cubicBezTo>
                    <a:pt x="755" y="839"/>
                    <a:pt x="755" y="839"/>
                    <a:pt x="755" y="839"/>
                  </a:cubicBezTo>
                  <a:cubicBezTo>
                    <a:pt x="667" y="926"/>
                    <a:pt x="667" y="926"/>
                    <a:pt x="667" y="926"/>
                  </a:cubicBezTo>
                  <a:cubicBezTo>
                    <a:pt x="650" y="943"/>
                    <a:pt x="641" y="967"/>
                    <a:pt x="641" y="991"/>
                  </a:cubicBezTo>
                  <a:cubicBezTo>
                    <a:pt x="641" y="1098"/>
                    <a:pt x="641" y="1098"/>
                    <a:pt x="641" y="1098"/>
                  </a:cubicBezTo>
                  <a:cubicBezTo>
                    <a:pt x="549" y="1098"/>
                    <a:pt x="549" y="1098"/>
                    <a:pt x="549" y="1098"/>
                  </a:cubicBezTo>
                  <a:cubicBezTo>
                    <a:pt x="499" y="1098"/>
                    <a:pt x="458" y="1139"/>
                    <a:pt x="458" y="1190"/>
                  </a:cubicBezTo>
                  <a:cubicBezTo>
                    <a:pt x="458" y="1281"/>
                    <a:pt x="458" y="1281"/>
                    <a:pt x="458" y="1281"/>
                  </a:cubicBezTo>
                  <a:cubicBezTo>
                    <a:pt x="350" y="1281"/>
                    <a:pt x="350" y="1281"/>
                    <a:pt x="350" y="1281"/>
                  </a:cubicBezTo>
                  <a:cubicBezTo>
                    <a:pt x="326" y="1281"/>
                    <a:pt x="303" y="1291"/>
                    <a:pt x="286" y="1308"/>
                  </a:cubicBezTo>
                  <a:cubicBezTo>
                    <a:pt x="221" y="1373"/>
                    <a:pt x="221" y="1373"/>
                    <a:pt x="221" y="1373"/>
                  </a:cubicBezTo>
                  <a:cubicBezTo>
                    <a:pt x="92" y="1373"/>
                    <a:pt x="92" y="1373"/>
                    <a:pt x="92" y="1373"/>
                  </a:cubicBezTo>
                  <a:cubicBezTo>
                    <a:pt x="92" y="1242"/>
                    <a:pt x="92" y="1242"/>
                    <a:pt x="92" y="1242"/>
                  </a:cubicBezTo>
                  <a:cubicBezTo>
                    <a:pt x="625" y="709"/>
                    <a:pt x="625" y="709"/>
                    <a:pt x="625" y="709"/>
                  </a:cubicBezTo>
                  <a:cubicBezTo>
                    <a:pt x="625" y="709"/>
                    <a:pt x="625" y="709"/>
                    <a:pt x="625" y="710"/>
                  </a:cubicBezTo>
                  <a:cubicBezTo>
                    <a:pt x="692" y="642"/>
                    <a:pt x="692" y="642"/>
                    <a:pt x="692" y="642"/>
                  </a:cubicBezTo>
                  <a:cubicBezTo>
                    <a:pt x="660" y="588"/>
                    <a:pt x="641" y="525"/>
                    <a:pt x="641" y="458"/>
                  </a:cubicBezTo>
                  <a:cubicBezTo>
                    <a:pt x="641" y="255"/>
                    <a:pt x="805" y="92"/>
                    <a:pt x="1007" y="92"/>
                  </a:cubicBezTo>
                  <a:cubicBezTo>
                    <a:pt x="1209" y="92"/>
                    <a:pt x="1373" y="255"/>
                    <a:pt x="1373" y="458"/>
                  </a:cubicBezTo>
                  <a:cubicBezTo>
                    <a:pt x="1373" y="660"/>
                    <a:pt x="1209" y="824"/>
                    <a:pt x="1007" y="8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3436938" y="685801"/>
              <a:ext cx="1374775" cy="1390650"/>
            </a:xfrm>
            <a:custGeom>
              <a:avLst/>
              <a:gdLst>
                <a:gd name="T0" fmla="*/ 358 w 366"/>
                <a:gd name="T1" fmla="*/ 196 h 370"/>
                <a:gd name="T2" fmla="*/ 172 w 366"/>
                <a:gd name="T3" fmla="*/ 10 h 370"/>
                <a:gd name="T4" fmla="*/ 132 w 366"/>
                <a:gd name="T5" fmla="*/ 5 h 370"/>
                <a:gd name="T6" fmla="*/ 3 w 366"/>
                <a:gd name="T7" fmla="*/ 134 h 370"/>
                <a:gd name="T8" fmla="*/ 0 w 366"/>
                <a:gd name="T9" fmla="*/ 149 h 370"/>
                <a:gd name="T10" fmla="*/ 8 w 366"/>
                <a:gd name="T11" fmla="*/ 174 h 370"/>
                <a:gd name="T12" fmla="*/ 194 w 366"/>
                <a:gd name="T13" fmla="*/ 360 h 370"/>
                <a:gd name="T14" fmla="*/ 234 w 366"/>
                <a:gd name="T15" fmla="*/ 366 h 370"/>
                <a:gd name="T16" fmla="*/ 364 w 366"/>
                <a:gd name="T17" fmla="*/ 236 h 370"/>
                <a:gd name="T18" fmla="*/ 366 w 366"/>
                <a:gd name="T19" fmla="*/ 222 h 370"/>
                <a:gd name="T20" fmla="*/ 358 w 366"/>
                <a:gd name="T21" fmla="*/ 196 h 370"/>
                <a:gd name="T22" fmla="*/ 221 w 366"/>
                <a:gd name="T23" fmla="*/ 323 h 370"/>
                <a:gd name="T24" fmla="*/ 46 w 366"/>
                <a:gd name="T25" fmla="*/ 149 h 370"/>
                <a:gd name="T26" fmla="*/ 146 w 366"/>
                <a:gd name="T27" fmla="*/ 48 h 370"/>
                <a:gd name="T28" fmla="*/ 320 w 366"/>
                <a:gd name="T29" fmla="*/ 222 h 370"/>
                <a:gd name="T30" fmla="*/ 221 w 366"/>
                <a:gd name="T31" fmla="*/ 323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6" h="370">
                  <a:moveTo>
                    <a:pt x="358" y="196"/>
                  </a:moveTo>
                  <a:cubicBezTo>
                    <a:pt x="306" y="125"/>
                    <a:pt x="244" y="62"/>
                    <a:pt x="172" y="10"/>
                  </a:cubicBezTo>
                  <a:cubicBezTo>
                    <a:pt x="161" y="2"/>
                    <a:pt x="146" y="0"/>
                    <a:pt x="132" y="5"/>
                  </a:cubicBezTo>
                  <a:cubicBezTo>
                    <a:pt x="68" y="27"/>
                    <a:pt x="25" y="71"/>
                    <a:pt x="3" y="134"/>
                  </a:cubicBezTo>
                  <a:cubicBezTo>
                    <a:pt x="1" y="139"/>
                    <a:pt x="0" y="144"/>
                    <a:pt x="0" y="149"/>
                  </a:cubicBezTo>
                  <a:cubicBezTo>
                    <a:pt x="0" y="158"/>
                    <a:pt x="3" y="167"/>
                    <a:pt x="8" y="174"/>
                  </a:cubicBezTo>
                  <a:cubicBezTo>
                    <a:pt x="60" y="246"/>
                    <a:pt x="122" y="308"/>
                    <a:pt x="194" y="360"/>
                  </a:cubicBezTo>
                  <a:cubicBezTo>
                    <a:pt x="206" y="368"/>
                    <a:pt x="221" y="370"/>
                    <a:pt x="234" y="366"/>
                  </a:cubicBezTo>
                  <a:cubicBezTo>
                    <a:pt x="298" y="343"/>
                    <a:pt x="341" y="300"/>
                    <a:pt x="364" y="236"/>
                  </a:cubicBezTo>
                  <a:cubicBezTo>
                    <a:pt x="365" y="232"/>
                    <a:pt x="366" y="227"/>
                    <a:pt x="366" y="222"/>
                  </a:cubicBezTo>
                  <a:cubicBezTo>
                    <a:pt x="366" y="213"/>
                    <a:pt x="363" y="204"/>
                    <a:pt x="358" y="196"/>
                  </a:cubicBezTo>
                  <a:close/>
                  <a:moveTo>
                    <a:pt x="221" y="323"/>
                  </a:moveTo>
                  <a:cubicBezTo>
                    <a:pt x="153" y="274"/>
                    <a:pt x="94" y="215"/>
                    <a:pt x="46" y="149"/>
                  </a:cubicBezTo>
                  <a:cubicBezTo>
                    <a:pt x="63" y="99"/>
                    <a:pt x="97" y="66"/>
                    <a:pt x="146" y="48"/>
                  </a:cubicBezTo>
                  <a:cubicBezTo>
                    <a:pt x="213" y="96"/>
                    <a:pt x="272" y="155"/>
                    <a:pt x="320" y="222"/>
                  </a:cubicBezTo>
                  <a:cubicBezTo>
                    <a:pt x="302" y="272"/>
                    <a:pt x="269" y="305"/>
                    <a:pt x="221" y="3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665344" y="1789087"/>
            <a:ext cx="8367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Implementar diferentes técnicas y procesos de manipulación, transformación y visualización de información</a:t>
            </a:r>
            <a:endParaRPr lang="id-ID" sz="2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25" name="TextBox 34"/>
          <p:cNvSpPr txBox="1"/>
          <p:nvPr/>
        </p:nvSpPr>
        <p:spPr>
          <a:xfrm>
            <a:off x="2688759" y="2668996"/>
            <a:ext cx="845300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Con el fin de proporcionar a las instituciones herramientas innovadoras que logren potenciar las habilidades del recurso humano y con ello lograr la </a:t>
            </a:r>
            <a:r>
              <a:rPr lang="es-CR" sz="1600" b="1" dirty="0">
                <a:solidFill>
                  <a:schemeClr val="accent2"/>
                </a:solidFill>
              </a:rPr>
              <a:t>mejora</a:t>
            </a:r>
            <a:r>
              <a:rPr lang="es-CR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y</a:t>
            </a:r>
            <a:r>
              <a:rPr lang="es-CR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CR" sz="1600" b="1" dirty="0">
                <a:solidFill>
                  <a:schemeClr val="accent2"/>
                </a:solidFill>
              </a:rPr>
              <a:t>eficiencia</a:t>
            </a:r>
            <a:r>
              <a:rPr lang="es-CR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de los procesos judiciales.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64911" y="5499327"/>
            <a:ext cx="119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b="1" dirty="0">
                <a:solidFill>
                  <a:schemeClr val="bg2">
                    <a:lumMod val="25000"/>
                  </a:schemeClr>
                </a:solidFill>
              </a:rPr>
              <a:t>Estadística</a:t>
            </a:r>
            <a:endParaRPr lang="id-ID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94570" y="5499327"/>
            <a:ext cx="176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b="1" dirty="0">
                <a:solidFill>
                  <a:schemeClr val="bg2">
                    <a:lumMod val="25000"/>
                  </a:schemeClr>
                </a:solidFill>
              </a:rPr>
              <a:t>Ciencia de Datos</a:t>
            </a:r>
            <a:endParaRPr lang="id-ID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Freeform 15"/>
          <p:cNvSpPr>
            <a:spLocks noEditPoints="1"/>
          </p:cNvSpPr>
          <p:nvPr/>
        </p:nvSpPr>
        <p:spPr bwMode="auto">
          <a:xfrm>
            <a:off x="5765175" y="4616994"/>
            <a:ext cx="725194" cy="554998"/>
          </a:xfrm>
          <a:custGeom>
            <a:avLst/>
            <a:gdLst>
              <a:gd name="T0" fmla="*/ 2181 w 2472"/>
              <a:gd name="T1" fmla="*/ 0 h 1891"/>
              <a:gd name="T2" fmla="*/ 1891 w 2472"/>
              <a:gd name="T3" fmla="*/ 291 h 1891"/>
              <a:gd name="T4" fmla="*/ 1992 w 2472"/>
              <a:gd name="T5" fmla="*/ 509 h 1891"/>
              <a:gd name="T6" fmla="*/ 1638 w 2472"/>
              <a:gd name="T7" fmla="*/ 1040 h 1891"/>
              <a:gd name="T8" fmla="*/ 1527 w 2472"/>
              <a:gd name="T9" fmla="*/ 1018 h 1891"/>
              <a:gd name="T10" fmla="*/ 1271 w 2472"/>
              <a:gd name="T11" fmla="*/ 1172 h 1891"/>
              <a:gd name="T12" fmla="*/ 1070 w 2472"/>
              <a:gd name="T13" fmla="*/ 1051 h 1891"/>
              <a:gd name="T14" fmla="*/ 1090 w 2472"/>
              <a:gd name="T15" fmla="*/ 946 h 1891"/>
              <a:gd name="T16" fmla="*/ 799 w 2472"/>
              <a:gd name="T17" fmla="*/ 656 h 1891"/>
              <a:gd name="T18" fmla="*/ 508 w 2472"/>
              <a:gd name="T19" fmla="*/ 946 h 1891"/>
              <a:gd name="T20" fmla="*/ 608 w 2472"/>
              <a:gd name="T21" fmla="*/ 1163 h 1891"/>
              <a:gd name="T22" fmla="*/ 457 w 2472"/>
              <a:gd name="T23" fmla="*/ 1364 h 1891"/>
              <a:gd name="T24" fmla="*/ 290 w 2472"/>
              <a:gd name="T25" fmla="*/ 1309 h 1891"/>
              <a:gd name="T26" fmla="*/ 0 w 2472"/>
              <a:gd name="T27" fmla="*/ 1600 h 1891"/>
              <a:gd name="T28" fmla="*/ 290 w 2472"/>
              <a:gd name="T29" fmla="*/ 1891 h 1891"/>
              <a:gd name="T30" fmla="*/ 579 w 2472"/>
              <a:gd name="T31" fmla="*/ 1600 h 1891"/>
              <a:gd name="T32" fmla="*/ 511 w 2472"/>
              <a:gd name="T33" fmla="*/ 1415 h 1891"/>
              <a:gd name="T34" fmla="*/ 669 w 2472"/>
              <a:gd name="T35" fmla="*/ 1204 h 1891"/>
              <a:gd name="T36" fmla="*/ 799 w 2472"/>
              <a:gd name="T37" fmla="*/ 1236 h 1891"/>
              <a:gd name="T38" fmla="*/ 1035 w 2472"/>
              <a:gd name="T39" fmla="*/ 1115 h 1891"/>
              <a:gd name="T40" fmla="*/ 1244 w 2472"/>
              <a:gd name="T41" fmla="*/ 1241 h 1891"/>
              <a:gd name="T42" fmla="*/ 1235 w 2472"/>
              <a:gd name="T43" fmla="*/ 1309 h 1891"/>
              <a:gd name="T44" fmla="*/ 1527 w 2472"/>
              <a:gd name="T45" fmla="*/ 1600 h 1891"/>
              <a:gd name="T46" fmla="*/ 1818 w 2472"/>
              <a:gd name="T47" fmla="*/ 1309 h 1891"/>
              <a:gd name="T48" fmla="*/ 1700 w 2472"/>
              <a:gd name="T49" fmla="*/ 1077 h 1891"/>
              <a:gd name="T50" fmla="*/ 2052 w 2472"/>
              <a:gd name="T51" fmla="*/ 550 h 1891"/>
              <a:gd name="T52" fmla="*/ 2181 w 2472"/>
              <a:gd name="T53" fmla="*/ 582 h 1891"/>
              <a:gd name="T54" fmla="*/ 2472 w 2472"/>
              <a:gd name="T55" fmla="*/ 291 h 1891"/>
              <a:gd name="T56" fmla="*/ 2181 w 2472"/>
              <a:gd name="T57" fmla="*/ 0 h 1891"/>
              <a:gd name="T58" fmla="*/ 290 w 2472"/>
              <a:gd name="T59" fmla="*/ 1746 h 1891"/>
              <a:gd name="T60" fmla="*/ 145 w 2472"/>
              <a:gd name="T61" fmla="*/ 1600 h 1891"/>
              <a:gd name="T62" fmla="*/ 290 w 2472"/>
              <a:gd name="T63" fmla="*/ 1455 h 1891"/>
              <a:gd name="T64" fmla="*/ 434 w 2472"/>
              <a:gd name="T65" fmla="*/ 1600 h 1891"/>
              <a:gd name="T66" fmla="*/ 290 w 2472"/>
              <a:gd name="T67" fmla="*/ 1746 h 1891"/>
              <a:gd name="T68" fmla="*/ 799 w 2472"/>
              <a:gd name="T69" fmla="*/ 1091 h 1891"/>
              <a:gd name="T70" fmla="*/ 653 w 2472"/>
              <a:gd name="T71" fmla="*/ 946 h 1891"/>
              <a:gd name="T72" fmla="*/ 799 w 2472"/>
              <a:gd name="T73" fmla="*/ 801 h 1891"/>
              <a:gd name="T74" fmla="*/ 945 w 2472"/>
              <a:gd name="T75" fmla="*/ 946 h 1891"/>
              <a:gd name="T76" fmla="*/ 799 w 2472"/>
              <a:gd name="T77" fmla="*/ 1091 h 1891"/>
              <a:gd name="T78" fmla="*/ 1527 w 2472"/>
              <a:gd name="T79" fmla="*/ 1454 h 1891"/>
              <a:gd name="T80" fmla="*/ 1381 w 2472"/>
              <a:gd name="T81" fmla="*/ 1309 h 1891"/>
              <a:gd name="T82" fmla="*/ 1527 w 2472"/>
              <a:gd name="T83" fmla="*/ 1164 h 1891"/>
              <a:gd name="T84" fmla="*/ 1672 w 2472"/>
              <a:gd name="T85" fmla="*/ 1309 h 1891"/>
              <a:gd name="T86" fmla="*/ 1527 w 2472"/>
              <a:gd name="T87" fmla="*/ 1454 h 1891"/>
              <a:gd name="T88" fmla="*/ 2181 w 2472"/>
              <a:gd name="T89" fmla="*/ 436 h 1891"/>
              <a:gd name="T90" fmla="*/ 2037 w 2472"/>
              <a:gd name="T91" fmla="*/ 291 h 1891"/>
              <a:gd name="T92" fmla="*/ 2181 w 2472"/>
              <a:gd name="T93" fmla="*/ 145 h 1891"/>
              <a:gd name="T94" fmla="*/ 2326 w 2472"/>
              <a:gd name="T95" fmla="*/ 291 h 1891"/>
              <a:gd name="T96" fmla="*/ 2181 w 2472"/>
              <a:gd name="T97" fmla="*/ 436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72" h="1891">
                <a:moveTo>
                  <a:pt x="2181" y="0"/>
                </a:moveTo>
                <a:cubicBezTo>
                  <a:pt x="2021" y="0"/>
                  <a:pt x="1891" y="130"/>
                  <a:pt x="1891" y="291"/>
                </a:cubicBezTo>
                <a:cubicBezTo>
                  <a:pt x="1891" y="378"/>
                  <a:pt x="1931" y="456"/>
                  <a:pt x="1992" y="509"/>
                </a:cubicBezTo>
                <a:cubicBezTo>
                  <a:pt x="1638" y="1040"/>
                  <a:pt x="1638" y="1040"/>
                  <a:pt x="1638" y="1040"/>
                </a:cubicBezTo>
                <a:cubicBezTo>
                  <a:pt x="1603" y="1026"/>
                  <a:pt x="1566" y="1018"/>
                  <a:pt x="1527" y="1018"/>
                </a:cubicBezTo>
                <a:cubicBezTo>
                  <a:pt x="1416" y="1018"/>
                  <a:pt x="1321" y="1081"/>
                  <a:pt x="1271" y="1172"/>
                </a:cubicBezTo>
                <a:cubicBezTo>
                  <a:pt x="1070" y="1051"/>
                  <a:pt x="1070" y="1051"/>
                  <a:pt x="1070" y="1051"/>
                </a:cubicBezTo>
                <a:cubicBezTo>
                  <a:pt x="1082" y="1018"/>
                  <a:pt x="1090" y="983"/>
                  <a:pt x="1090" y="946"/>
                </a:cubicBezTo>
                <a:cubicBezTo>
                  <a:pt x="1090" y="786"/>
                  <a:pt x="959" y="656"/>
                  <a:pt x="799" y="656"/>
                </a:cubicBezTo>
                <a:cubicBezTo>
                  <a:pt x="638" y="656"/>
                  <a:pt x="508" y="786"/>
                  <a:pt x="508" y="946"/>
                </a:cubicBezTo>
                <a:cubicBezTo>
                  <a:pt x="508" y="1033"/>
                  <a:pt x="547" y="1110"/>
                  <a:pt x="608" y="1163"/>
                </a:cubicBezTo>
                <a:cubicBezTo>
                  <a:pt x="457" y="1364"/>
                  <a:pt x="457" y="1364"/>
                  <a:pt x="457" y="1364"/>
                </a:cubicBezTo>
                <a:cubicBezTo>
                  <a:pt x="410" y="1330"/>
                  <a:pt x="352" y="1309"/>
                  <a:pt x="290" y="1309"/>
                </a:cubicBezTo>
                <a:cubicBezTo>
                  <a:pt x="130" y="1309"/>
                  <a:pt x="0" y="1440"/>
                  <a:pt x="0" y="1600"/>
                </a:cubicBezTo>
                <a:cubicBezTo>
                  <a:pt x="0" y="1761"/>
                  <a:pt x="130" y="1891"/>
                  <a:pt x="290" y="1891"/>
                </a:cubicBezTo>
                <a:cubicBezTo>
                  <a:pt x="449" y="1891"/>
                  <a:pt x="579" y="1761"/>
                  <a:pt x="579" y="1600"/>
                </a:cubicBezTo>
                <a:cubicBezTo>
                  <a:pt x="579" y="1529"/>
                  <a:pt x="553" y="1465"/>
                  <a:pt x="511" y="1415"/>
                </a:cubicBezTo>
                <a:cubicBezTo>
                  <a:pt x="669" y="1204"/>
                  <a:pt x="669" y="1204"/>
                  <a:pt x="669" y="1204"/>
                </a:cubicBezTo>
                <a:cubicBezTo>
                  <a:pt x="708" y="1224"/>
                  <a:pt x="752" y="1236"/>
                  <a:pt x="799" y="1236"/>
                </a:cubicBezTo>
                <a:cubicBezTo>
                  <a:pt x="896" y="1236"/>
                  <a:pt x="982" y="1188"/>
                  <a:pt x="1035" y="1115"/>
                </a:cubicBezTo>
                <a:cubicBezTo>
                  <a:pt x="1244" y="1241"/>
                  <a:pt x="1244" y="1241"/>
                  <a:pt x="1244" y="1241"/>
                </a:cubicBezTo>
                <a:cubicBezTo>
                  <a:pt x="1239" y="1263"/>
                  <a:pt x="1235" y="1285"/>
                  <a:pt x="1235" y="1309"/>
                </a:cubicBezTo>
                <a:cubicBezTo>
                  <a:pt x="1235" y="1469"/>
                  <a:pt x="1366" y="1600"/>
                  <a:pt x="1527" y="1600"/>
                </a:cubicBezTo>
                <a:cubicBezTo>
                  <a:pt x="1687" y="1600"/>
                  <a:pt x="1818" y="1469"/>
                  <a:pt x="1818" y="1309"/>
                </a:cubicBezTo>
                <a:cubicBezTo>
                  <a:pt x="1818" y="1214"/>
                  <a:pt x="1771" y="1130"/>
                  <a:pt x="1700" y="1077"/>
                </a:cubicBezTo>
                <a:cubicBezTo>
                  <a:pt x="2052" y="550"/>
                  <a:pt x="2052" y="550"/>
                  <a:pt x="2052" y="550"/>
                </a:cubicBezTo>
                <a:cubicBezTo>
                  <a:pt x="2091" y="570"/>
                  <a:pt x="2135" y="582"/>
                  <a:pt x="2181" y="582"/>
                </a:cubicBezTo>
                <a:cubicBezTo>
                  <a:pt x="2341" y="582"/>
                  <a:pt x="2472" y="451"/>
                  <a:pt x="2472" y="291"/>
                </a:cubicBezTo>
                <a:cubicBezTo>
                  <a:pt x="2472" y="130"/>
                  <a:pt x="2341" y="0"/>
                  <a:pt x="2181" y="0"/>
                </a:cubicBezTo>
                <a:close/>
                <a:moveTo>
                  <a:pt x="290" y="1746"/>
                </a:moveTo>
                <a:cubicBezTo>
                  <a:pt x="210" y="1746"/>
                  <a:pt x="145" y="1681"/>
                  <a:pt x="145" y="1600"/>
                </a:cubicBezTo>
                <a:cubicBezTo>
                  <a:pt x="145" y="1520"/>
                  <a:pt x="210" y="1455"/>
                  <a:pt x="290" y="1455"/>
                </a:cubicBezTo>
                <a:cubicBezTo>
                  <a:pt x="369" y="1455"/>
                  <a:pt x="434" y="1520"/>
                  <a:pt x="434" y="1600"/>
                </a:cubicBezTo>
                <a:cubicBezTo>
                  <a:pt x="434" y="1681"/>
                  <a:pt x="369" y="1746"/>
                  <a:pt x="290" y="1746"/>
                </a:cubicBezTo>
                <a:close/>
                <a:moveTo>
                  <a:pt x="799" y="1091"/>
                </a:moveTo>
                <a:cubicBezTo>
                  <a:pt x="719" y="1091"/>
                  <a:pt x="653" y="1026"/>
                  <a:pt x="653" y="946"/>
                </a:cubicBezTo>
                <a:cubicBezTo>
                  <a:pt x="653" y="866"/>
                  <a:pt x="719" y="801"/>
                  <a:pt x="799" y="801"/>
                </a:cubicBezTo>
                <a:cubicBezTo>
                  <a:pt x="879" y="801"/>
                  <a:pt x="945" y="866"/>
                  <a:pt x="945" y="946"/>
                </a:cubicBezTo>
                <a:cubicBezTo>
                  <a:pt x="945" y="1026"/>
                  <a:pt x="879" y="1091"/>
                  <a:pt x="799" y="1091"/>
                </a:cubicBezTo>
                <a:close/>
                <a:moveTo>
                  <a:pt x="1527" y="1454"/>
                </a:moveTo>
                <a:cubicBezTo>
                  <a:pt x="1446" y="1454"/>
                  <a:pt x="1381" y="1389"/>
                  <a:pt x="1381" y="1309"/>
                </a:cubicBezTo>
                <a:cubicBezTo>
                  <a:pt x="1381" y="1229"/>
                  <a:pt x="1446" y="1164"/>
                  <a:pt x="1527" y="1164"/>
                </a:cubicBezTo>
                <a:cubicBezTo>
                  <a:pt x="1607" y="1164"/>
                  <a:pt x="1672" y="1229"/>
                  <a:pt x="1672" y="1309"/>
                </a:cubicBezTo>
                <a:cubicBezTo>
                  <a:pt x="1672" y="1389"/>
                  <a:pt x="1607" y="1454"/>
                  <a:pt x="1527" y="1454"/>
                </a:cubicBezTo>
                <a:close/>
                <a:moveTo>
                  <a:pt x="2181" y="436"/>
                </a:moveTo>
                <a:cubicBezTo>
                  <a:pt x="2101" y="436"/>
                  <a:pt x="2037" y="371"/>
                  <a:pt x="2037" y="291"/>
                </a:cubicBezTo>
                <a:cubicBezTo>
                  <a:pt x="2037" y="210"/>
                  <a:pt x="2101" y="145"/>
                  <a:pt x="2181" y="145"/>
                </a:cubicBezTo>
                <a:cubicBezTo>
                  <a:pt x="2261" y="145"/>
                  <a:pt x="2326" y="210"/>
                  <a:pt x="2326" y="291"/>
                </a:cubicBezTo>
                <a:cubicBezTo>
                  <a:pt x="2326" y="371"/>
                  <a:pt x="2261" y="436"/>
                  <a:pt x="2181" y="43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50821" y="5499327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b="1" dirty="0">
                <a:solidFill>
                  <a:schemeClr val="bg2">
                    <a:lumMod val="25000"/>
                  </a:schemeClr>
                </a:solidFill>
              </a:rPr>
              <a:t>Machine </a:t>
            </a:r>
            <a:r>
              <a:rPr lang="es-CR" b="1" dirty="0" err="1">
                <a:solidFill>
                  <a:schemeClr val="bg2">
                    <a:lumMod val="25000"/>
                  </a:schemeClr>
                </a:solidFill>
              </a:rPr>
              <a:t>Learning</a:t>
            </a:r>
            <a:endParaRPr lang="id-ID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45124" y="5499327"/>
            <a:ext cx="21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b="1" dirty="0">
                <a:solidFill>
                  <a:schemeClr val="bg2">
                    <a:lumMod val="25000"/>
                  </a:schemeClr>
                </a:solidFill>
              </a:rPr>
              <a:t>Inteligencia Artificial</a:t>
            </a:r>
            <a:endParaRPr lang="id-ID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643219" y="5499327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b="1" dirty="0">
                <a:solidFill>
                  <a:schemeClr val="bg2">
                    <a:lumMod val="25000"/>
                  </a:schemeClr>
                </a:solidFill>
              </a:rPr>
              <a:t>Big Data</a:t>
            </a:r>
            <a:endParaRPr lang="id-ID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041554" y="6040682"/>
            <a:ext cx="2015858" cy="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64386" y="6040682"/>
            <a:ext cx="2029806" cy="954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87218" y="6040682"/>
            <a:ext cx="2015858" cy="954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110050" y="6040682"/>
            <a:ext cx="2015858" cy="954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125908" y="6040682"/>
            <a:ext cx="2015858" cy="954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xmlns="" id="{DF71EEA6-6922-4B42-8921-C5803A6835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9" t="11275" r="18443" b="34499"/>
          <a:stretch/>
        </p:blipFill>
        <p:spPr>
          <a:xfrm>
            <a:off x="131884" y="6222878"/>
            <a:ext cx="1071590" cy="63304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xmlns="" id="{9A9D3A5E-B532-4F6F-B887-C89AA2ADE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523" y="6104807"/>
            <a:ext cx="635000" cy="635000"/>
          </a:xfrm>
          <a:prstGeom prst="rect">
            <a:avLst/>
          </a:prstGeom>
        </p:spPr>
      </p:pic>
      <p:grpSp>
        <p:nvGrpSpPr>
          <p:cNvPr id="55" name="Group 314">
            <a:extLst>
              <a:ext uri="{FF2B5EF4-FFF2-40B4-BE49-F238E27FC236}">
                <a16:creationId xmlns:a16="http://schemas.microsoft.com/office/drawing/2014/main" xmlns="" id="{00DB3766-8A57-443D-AF39-D5E94B8F7A35}"/>
              </a:ext>
            </a:extLst>
          </p:cNvPr>
          <p:cNvGrpSpPr/>
          <p:nvPr/>
        </p:nvGrpSpPr>
        <p:grpSpPr>
          <a:xfrm>
            <a:off x="1731192" y="4624884"/>
            <a:ext cx="672523" cy="612902"/>
            <a:chOff x="8205788" y="-103188"/>
            <a:chExt cx="1343025" cy="1223964"/>
          </a:xfrm>
          <a:solidFill>
            <a:schemeClr val="accent2"/>
          </a:solidFill>
        </p:grpSpPr>
        <p:sp>
          <p:nvSpPr>
            <p:cNvPr id="56" name="Rectangle 12">
              <a:extLst>
                <a:ext uri="{FF2B5EF4-FFF2-40B4-BE49-F238E27FC236}">
                  <a16:creationId xmlns:a16="http://schemas.microsoft.com/office/drawing/2014/main" xmlns="" id="{D36E455A-F2BF-4425-B6DE-E15ED3EDC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8338" y="868363"/>
              <a:ext cx="2524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57" name="Rectangle 13">
              <a:extLst>
                <a:ext uri="{FF2B5EF4-FFF2-40B4-BE49-F238E27FC236}">
                  <a16:creationId xmlns:a16="http://schemas.microsoft.com/office/drawing/2014/main" xmlns="" id="{3F4F022C-4AFE-47DC-B593-4F69FFA29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4888" y="698500"/>
              <a:ext cx="252413" cy="4222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58" name="Rectangle 14">
              <a:extLst>
                <a:ext uri="{FF2B5EF4-FFF2-40B4-BE49-F238E27FC236}">
                  <a16:creationId xmlns:a16="http://schemas.microsoft.com/office/drawing/2014/main" xmlns="" id="{125546CD-BA02-42A7-87CC-C199C32B4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438" y="530225"/>
              <a:ext cx="252413" cy="590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59" name="Rectangle 15">
              <a:extLst>
                <a:ext uri="{FF2B5EF4-FFF2-40B4-BE49-F238E27FC236}">
                  <a16:creationId xmlns:a16="http://schemas.microsoft.com/office/drawing/2014/main" xmlns="" id="{09C2478C-72D1-490B-8AC1-0268C3B17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7988" y="361950"/>
              <a:ext cx="250825" cy="758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xmlns="" id="{7D60DF9E-DE16-4119-99F5-46D57228D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5788" y="-103188"/>
              <a:ext cx="1343025" cy="801688"/>
            </a:xfrm>
            <a:custGeom>
              <a:avLst/>
              <a:gdLst>
                <a:gd name="T0" fmla="*/ 727 w 846"/>
                <a:gd name="T1" fmla="*/ 120 h 505"/>
                <a:gd name="T2" fmla="*/ 569 w 846"/>
                <a:gd name="T3" fmla="*/ 120 h 505"/>
                <a:gd name="T4" fmla="*/ 370 w 846"/>
                <a:gd name="T5" fmla="*/ 266 h 505"/>
                <a:gd name="T6" fmla="*/ 264 w 846"/>
                <a:gd name="T7" fmla="*/ 213 h 505"/>
                <a:gd name="T8" fmla="*/ 0 w 846"/>
                <a:gd name="T9" fmla="*/ 439 h 505"/>
                <a:gd name="T10" fmla="*/ 0 w 846"/>
                <a:gd name="T11" fmla="*/ 505 h 505"/>
                <a:gd name="T12" fmla="*/ 264 w 846"/>
                <a:gd name="T13" fmla="*/ 279 h 505"/>
                <a:gd name="T14" fmla="*/ 370 w 846"/>
                <a:gd name="T15" fmla="*/ 333 h 505"/>
                <a:gd name="T16" fmla="*/ 595 w 846"/>
                <a:gd name="T17" fmla="*/ 173 h 505"/>
                <a:gd name="T18" fmla="*/ 754 w 846"/>
                <a:gd name="T19" fmla="*/ 173 h 505"/>
                <a:gd name="T20" fmla="*/ 846 w 846"/>
                <a:gd name="T21" fmla="*/ 80 h 505"/>
                <a:gd name="T22" fmla="*/ 846 w 846"/>
                <a:gd name="T23" fmla="*/ 0 h 505"/>
                <a:gd name="T24" fmla="*/ 727 w 846"/>
                <a:gd name="T25" fmla="*/ 12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6" h="505">
                  <a:moveTo>
                    <a:pt x="727" y="120"/>
                  </a:moveTo>
                  <a:lnTo>
                    <a:pt x="569" y="120"/>
                  </a:lnTo>
                  <a:lnTo>
                    <a:pt x="370" y="266"/>
                  </a:lnTo>
                  <a:lnTo>
                    <a:pt x="264" y="213"/>
                  </a:lnTo>
                  <a:lnTo>
                    <a:pt x="0" y="439"/>
                  </a:lnTo>
                  <a:lnTo>
                    <a:pt x="0" y="505"/>
                  </a:lnTo>
                  <a:lnTo>
                    <a:pt x="264" y="279"/>
                  </a:lnTo>
                  <a:lnTo>
                    <a:pt x="370" y="333"/>
                  </a:lnTo>
                  <a:lnTo>
                    <a:pt x="595" y="173"/>
                  </a:lnTo>
                  <a:lnTo>
                    <a:pt x="754" y="173"/>
                  </a:lnTo>
                  <a:lnTo>
                    <a:pt x="846" y="80"/>
                  </a:lnTo>
                  <a:lnTo>
                    <a:pt x="846" y="0"/>
                  </a:lnTo>
                  <a:lnTo>
                    <a:pt x="727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61" name="Group 281">
            <a:extLst>
              <a:ext uri="{FF2B5EF4-FFF2-40B4-BE49-F238E27FC236}">
                <a16:creationId xmlns:a16="http://schemas.microsoft.com/office/drawing/2014/main" xmlns="" id="{773D44E3-DF69-4D48-AC6E-9D8529018710}"/>
              </a:ext>
            </a:extLst>
          </p:cNvPr>
          <p:cNvGrpSpPr/>
          <p:nvPr/>
        </p:nvGrpSpPr>
        <p:grpSpPr>
          <a:xfrm>
            <a:off x="7782070" y="4563878"/>
            <a:ext cx="617519" cy="703626"/>
            <a:chOff x="8196263" y="4981575"/>
            <a:chExt cx="796925" cy="908050"/>
          </a:xfrm>
          <a:solidFill>
            <a:schemeClr val="accent6">
              <a:lumMod val="75000"/>
            </a:schemeClr>
          </a:solidFill>
        </p:grpSpPr>
        <p:sp>
          <p:nvSpPr>
            <p:cNvPr id="62" name="Freeform 5">
              <a:extLst>
                <a:ext uri="{FF2B5EF4-FFF2-40B4-BE49-F238E27FC236}">
                  <a16:creationId xmlns:a16="http://schemas.microsoft.com/office/drawing/2014/main" xmlns="" id="{3B01A628-54DB-4CD6-891F-DF6C3695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96263" y="4981575"/>
              <a:ext cx="796925" cy="908050"/>
            </a:xfrm>
            <a:custGeom>
              <a:avLst/>
              <a:gdLst>
                <a:gd name="T0" fmla="*/ 666 w 907"/>
                <a:gd name="T1" fmla="*/ 33 h 1034"/>
                <a:gd name="T2" fmla="*/ 236 w 907"/>
                <a:gd name="T3" fmla="*/ 68 h 1034"/>
                <a:gd name="T4" fmla="*/ 77 w 907"/>
                <a:gd name="T5" fmla="*/ 272 h 1034"/>
                <a:gd name="T6" fmla="*/ 78 w 907"/>
                <a:gd name="T7" fmla="*/ 399 h 1034"/>
                <a:gd name="T8" fmla="*/ 81 w 907"/>
                <a:gd name="T9" fmla="*/ 411 h 1034"/>
                <a:gd name="T10" fmla="*/ 44 w 907"/>
                <a:gd name="T11" fmla="*/ 468 h 1034"/>
                <a:gd name="T12" fmla="*/ 16 w 907"/>
                <a:gd name="T13" fmla="*/ 509 h 1034"/>
                <a:gd name="T14" fmla="*/ 16 w 907"/>
                <a:gd name="T15" fmla="*/ 510 h 1034"/>
                <a:gd name="T16" fmla="*/ 42 w 907"/>
                <a:gd name="T17" fmla="*/ 624 h 1034"/>
                <a:gd name="T18" fmla="*/ 57 w 907"/>
                <a:gd name="T19" fmla="*/ 677 h 1034"/>
                <a:gd name="T20" fmla="*/ 86 w 907"/>
                <a:gd name="T21" fmla="*/ 749 h 1034"/>
                <a:gd name="T22" fmla="*/ 85 w 907"/>
                <a:gd name="T23" fmla="*/ 800 h 1034"/>
                <a:gd name="T24" fmla="*/ 195 w 907"/>
                <a:gd name="T25" fmla="*/ 892 h 1034"/>
                <a:gd name="T26" fmla="*/ 281 w 907"/>
                <a:gd name="T27" fmla="*/ 958 h 1034"/>
                <a:gd name="T28" fmla="*/ 713 w 907"/>
                <a:gd name="T29" fmla="*/ 1034 h 1034"/>
                <a:gd name="T30" fmla="*/ 791 w 907"/>
                <a:gd name="T31" fmla="*/ 940 h 1034"/>
                <a:gd name="T32" fmla="*/ 766 w 907"/>
                <a:gd name="T33" fmla="*/ 735 h 1034"/>
                <a:gd name="T34" fmla="*/ 896 w 907"/>
                <a:gd name="T35" fmla="*/ 481 h 1034"/>
                <a:gd name="T36" fmla="*/ 814 w 907"/>
                <a:gd name="T37" fmla="*/ 136 h 1034"/>
                <a:gd name="T38" fmla="*/ 723 w 907"/>
                <a:gd name="T39" fmla="*/ 699 h 1034"/>
                <a:gd name="T40" fmla="*/ 736 w 907"/>
                <a:gd name="T41" fmla="*/ 949 h 1034"/>
                <a:gd name="T42" fmla="*/ 713 w 907"/>
                <a:gd name="T43" fmla="*/ 978 h 1034"/>
                <a:gd name="T44" fmla="*/ 337 w 907"/>
                <a:gd name="T45" fmla="*/ 955 h 1034"/>
                <a:gd name="T46" fmla="*/ 300 w 907"/>
                <a:gd name="T47" fmla="*/ 814 h 1034"/>
                <a:gd name="T48" fmla="*/ 195 w 907"/>
                <a:gd name="T49" fmla="*/ 837 h 1034"/>
                <a:gd name="T50" fmla="*/ 116 w 907"/>
                <a:gd name="T51" fmla="*/ 697 h 1034"/>
                <a:gd name="T52" fmla="*/ 126 w 907"/>
                <a:gd name="T53" fmla="*/ 655 h 1034"/>
                <a:gd name="T54" fmla="*/ 99 w 907"/>
                <a:gd name="T55" fmla="*/ 640 h 1034"/>
                <a:gd name="T56" fmla="*/ 108 w 907"/>
                <a:gd name="T57" fmla="*/ 598 h 1034"/>
                <a:gd name="T58" fmla="*/ 75 w 907"/>
                <a:gd name="T59" fmla="*/ 579 h 1034"/>
                <a:gd name="T60" fmla="*/ 63 w 907"/>
                <a:gd name="T61" fmla="*/ 539 h 1034"/>
                <a:gd name="T62" fmla="*/ 128 w 907"/>
                <a:gd name="T63" fmla="*/ 440 h 1034"/>
                <a:gd name="T64" fmla="*/ 132 w 907"/>
                <a:gd name="T65" fmla="*/ 387 h 1034"/>
                <a:gd name="T66" fmla="*/ 131 w 907"/>
                <a:gd name="T67" fmla="*/ 286 h 1034"/>
                <a:gd name="T68" fmla="*/ 841 w 907"/>
                <a:gd name="T69" fmla="*/ 473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7" h="1034">
                  <a:moveTo>
                    <a:pt x="814" y="136"/>
                  </a:moveTo>
                  <a:cubicBezTo>
                    <a:pt x="775" y="91"/>
                    <a:pt x="726" y="56"/>
                    <a:pt x="666" y="33"/>
                  </a:cubicBezTo>
                  <a:cubicBezTo>
                    <a:pt x="613" y="11"/>
                    <a:pt x="552" y="0"/>
                    <a:pt x="490" y="0"/>
                  </a:cubicBezTo>
                  <a:cubicBezTo>
                    <a:pt x="399" y="0"/>
                    <a:pt x="308" y="24"/>
                    <a:pt x="236" y="68"/>
                  </a:cubicBezTo>
                  <a:cubicBezTo>
                    <a:pt x="196" y="92"/>
                    <a:pt x="163" y="120"/>
                    <a:pt x="137" y="153"/>
                  </a:cubicBezTo>
                  <a:cubicBezTo>
                    <a:pt x="108" y="189"/>
                    <a:pt x="88" y="229"/>
                    <a:pt x="77" y="272"/>
                  </a:cubicBezTo>
                  <a:cubicBezTo>
                    <a:pt x="68" y="310"/>
                    <a:pt x="67" y="352"/>
                    <a:pt x="75" y="387"/>
                  </a:cubicBezTo>
                  <a:cubicBezTo>
                    <a:pt x="78" y="399"/>
                    <a:pt x="78" y="399"/>
                    <a:pt x="78" y="399"/>
                  </a:cubicBezTo>
                  <a:cubicBezTo>
                    <a:pt x="78" y="403"/>
                    <a:pt x="79" y="406"/>
                    <a:pt x="80" y="409"/>
                  </a:cubicBezTo>
                  <a:cubicBezTo>
                    <a:pt x="80" y="410"/>
                    <a:pt x="80" y="410"/>
                    <a:pt x="81" y="411"/>
                  </a:cubicBezTo>
                  <a:cubicBezTo>
                    <a:pt x="78" y="416"/>
                    <a:pt x="78" y="416"/>
                    <a:pt x="78" y="416"/>
                  </a:cubicBezTo>
                  <a:cubicBezTo>
                    <a:pt x="70" y="433"/>
                    <a:pt x="58" y="450"/>
                    <a:pt x="44" y="468"/>
                  </a:cubicBezTo>
                  <a:cubicBezTo>
                    <a:pt x="35" y="481"/>
                    <a:pt x="25" y="494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10"/>
                    <a:pt x="16" y="510"/>
                    <a:pt x="16" y="510"/>
                  </a:cubicBezTo>
                  <a:cubicBezTo>
                    <a:pt x="3" y="530"/>
                    <a:pt x="0" y="555"/>
                    <a:pt x="7" y="578"/>
                  </a:cubicBezTo>
                  <a:cubicBezTo>
                    <a:pt x="12" y="597"/>
                    <a:pt x="25" y="613"/>
                    <a:pt x="42" y="624"/>
                  </a:cubicBezTo>
                  <a:cubicBezTo>
                    <a:pt x="40" y="638"/>
                    <a:pt x="43" y="652"/>
                    <a:pt x="49" y="665"/>
                  </a:cubicBezTo>
                  <a:cubicBezTo>
                    <a:pt x="51" y="669"/>
                    <a:pt x="54" y="674"/>
                    <a:pt x="57" y="677"/>
                  </a:cubicBezTo>
                  <a:cubicBezTo>
                    <a:pt x="55" y="696"/>
                    <a:pt x="60" y="714"/>
                    <a:pt x="71" y="730"/>
                  </a:cubicBezTo>
                  <a:cubicBezTo>
                    <a:pt x="86" y="749"/>
                    <a:pt x="86" y="749"/>
                    <a:pt x="86" y="749"/>
                  </a:cubicBezTo>
                  <a:cubicBezTo>
                    <a:pt x="86" y="752"/>
                    <a:pt x="86" y="755"/>
                    <a:pt x="85" y="758"/>
                  </a:cubicBezTo>
                  <a:cubicBezTo>
                    <a:pt x="85" y="770"/>
                    <a:pt x="84" y="785"/>
                    <a:pt x="85" y="800"/>
                  </a:cubicBezTo>
                  <a:cubicBezTo>
                    <a:pt x="88" y="825"/>
                    <a:pt x="97" y="845"/>
                    <a:pt x="112" y="860"/>
                  </a:cubicBezTo>
                  <a:cubicBezTo>
                    <a:pt x="132" y="881"/>
                    <a:pt x="160" y="892"/>
                    <a:pt x="195" y="892"/>
                  </a:cubicBezTo>
                  <a:cubicBezTo>
                    <a:pt x="218" y="892"/>
                    <a:pt x="244" y="888"/>
                    <a:pt x="276" y="879"/>
                  </a:cubicBezTo>
                  <a:cubicBezTo>
                    <a:pt x="278" y="899"/>
                    <a:pt x="280" y="925"/>
                    <a:pt x="281" y="958"/>
                  </a:cubicBezTo>
                  <a:cubicBezTo>
                    <a:pt x="283" y="1000"/>
                    <a:pt x="318" y="1034"/>
                    <a:pt x="361" y="1034"/>
                  </a:cubicBezTo>
                  <a:cubicBezTo>
                    <a:pt x="713" y="1034"/>
                    <a:pt x="713" y="1034"/>
                    <a:pt x="713" y="1034"/>
                  </a:cubicBezTo>
                  <a:cubicBezTo>
                    <a:pt x="736" y="1034"/>
                    <a:pt x="759" y="1023"/>
                    <a:pt x="774" y="1005"/>
                  </a:cubicBezTo>
                  <a:cubicBezTo>
                    <a:pt x="789" y="987"/>
                    <a:pt x="795" y="963"/>
                    <a:pt x="791" y="940"/>
                  </a:cubicBezTo>
                  <a:cubicBezTo>
                    <a:pt x="759" y="759"/>
                    <a:pt x="759" y="759"/>
                    <a:pt x="759" y="759"/>
                  </a:cubicBezTo>
                  <a:cubicBezTo>
                    <a:pt x="758" y="751"/>
                    <a:pt x="760" y="742"/>
                    <a:pt x="766" y="735"/>
                  </a:cubicBezTo>
                  <a:cubicBezTo>
                    <a:pt x="792" y="704"/>
                    <a:pt x="821" y="668"/>
                    <a:pt x="845" y="625"/>
                  </a:cubicBezTo>
                  <a:cubicBezTo>
                    <a:pt x="872" y="578"/>
                    <a:pt x="888" y="531"/>
                    <a:pt x="896" y="481"/>
                  </a:cubicBezTo>
                  <a:cubicBezTo>
                    <a:pt x="907" y="410"/>
                    <a:pt x="905" y="344"/>
                    <a:pt x="890" y="285"/>
                  </a:cubicBezTo>
                  <a:cubicBezTo>
                    <a:pt x="876" y="228"/>
                    <a:pt x="850" y="178"/>
                    <a:pt x="814" y="136"/>
                  </a:cubicBezTo>
                  <a:close/>
                  <a:moveTo>
                    <a:pt x="841" y="473"/>
                  </a:moveTo>
                  <a:cubicBezTo>
                    <a:pt x="826" y="567"/>
                    <a:pt x="777" y="635"/>
                    <a:pt x="723" y="699"/>
                  </a:cubicBezTo>
                  <a:cubicBezTo>
                    <a:pt x="707" y="718"/>
                    <a:pt x="700" y="744"/>
                    <a:pt x="704" y="769"/>
                  </a:cubicBezTo>
                  <a:cubicBezTo>
                    <a:pt x="736" y="949"/>
                    <a:pt x="736" y="949"/>
                    <a:pt x="736" y="949"/>
                  </a:cubicBezTo>
                  <a:cubicBezTo>
                    <a:pt x="738" y="956"/>
                    <a:pt x="736" y="964"/>
                    <a:pt x="731" y="969"/>
                  </a:cubicBezTo>
                  <a:cubicBezTo>
                    <a:pt x="727" y="975"/>
                    <a:pt x="720" y="978"/>
                    <a:pt x="713" y="978"/>
                  </a:cubicBezTo>
                  <a:cubicBezTo>
                    <a:pt x="361" y="978"/>
                    <a:pt x="361" y="978"/>
                    <a:pt x="361" y="978"/>
                  </a:cubicBezTo>
                  <a:cubicBezTo>
                    <a:pt x="348" y="978"/>
                    <a:pt x="337" y="968"/>
                    <a:pt x="337" y="955"/>
                  </a:cubicBezTo>
                  <a:cubicBezTo>
                    <a:pt x="334" y="894"/>
                    <a:pt x="330" y="856"/>
                    <a:pt x="328" y="835"/>
                  </a:cubicBezTo>
                  <a:cubicBezTo>
                    <a:pt x="327" y="825"/>
                    <a:pt x="314" y="814"/>
                    <a:pt x="300" y="814"/>
                  </a:cubicBezTo>
                  <a:cubicBezTo>
                    <a:pt x="297" y="814"/>
                    <a:pt x="295" y="815"/>
                    <a:pt x="292" y="816"/>
                  </a:cubicBezTo>
                  <a:cubicBezTo>
                    <a:pt x="249" y="830"/>
                    <a:pt x="217" y="837"/>
                    <a:pt x="195" y="837"/>
                  </a:cubicBezTo>
                  <a:cubicBezTo>
                    <a:pt x="109" y="837"/>
                    <a:pt x="154" y="748"/>
                    <a:pt x="137" y="725"/>
                  </a:cubicBezTo>
                  <a:cubicBezTo>
                    <a:pt x="116" y="697"/>
                    <a:pt x="116" y="697"/>
                    <a:pt x="116" y="697"/>
                  </a:cubicBezTo>
                  <a:cubicBezTo>
                    <a:pt x="111" y="689"/>
                    <a:pt x="111" y="680"/>
                    <a:pt x="115" y="672"/>
                  </a:cubicBezTo>
                  <a:cubicBezTo>
                    <a:pt x="126" y="655"/>
                    <a:pt x="126" y="655"/>
                    <a:pt x="126" y="655"/>
                  </a:cubicBezTo>
                  <a:cubicBezTo>
                    <a:pt x="112" y="652"/>
                    <a:pt x="112" y="652"/>
                    <a:pt x="112" y="652"/>
                  </a:cubicBezTo>
                  <a:cubicBezTo>
                    <a:pt x="107" y="650"/>
                    <a:pt x="102" y="646"/>
                    <a:pt x="99" y="640"/>
                  </a:cubicBezTo>
                  <a:cubicBezTo>
                    <a:pt x="96" y="635"/>
                    <a:pt x="96" y="629"/>
                    <a:pt x="98" y="623"/>
                  </a:cubicBezTo>
                  <a:cubicBezTo>
                    <a:pt x="108" y="598"/>
                    <a:pt x="108" y="598"/>
                    <a:pt x="108" y="598"/>
                  </a:cubicBezTo>
                  <a:cubicBezTo>
                    <a:pt x="109" y="596"/>
                    <a:pt x="108" y="593"/>
                    <a:pt x="106" y="592"/>
                  </a:cubicBezTo>
                  <a:cubicBezTo>
                    <a:pt x="75" y="579"/>
                    <a:pt x="75" y="579"/>
                    <a:pt x="75" y="579"/>
                  </a:cubicBezTo>
                  <a:cubicBezTo>
                    <a:pt x="68" y="575"/>
                    <a:pt x="62" y="569"/>
                    <a:pt x="60" y="562"/>
                  </a:cubicBezTo>
                  <a:cubicBezTo>
                    <a:pt x="58" y="554"/>
                    <a:pt x="59" y="546"/>
                    <a:pt x="63" y="539"/>
                  </a:cubicBezTo>
                  <a:cubicBezTo>
                    <a:pt x="63" y="538"/>
                    <a:pt x="63" y="538"/>
                    <a:pt x="63" y="538"/>
                  </a:cubicBezTo>
                  <a:cubicBezTo>
                    <a:pt x="84" y="505"/>
                    <a:pt x="111" y="475"/>
                    <a:pt x="128" y="440"/>
                  </a:cubicBezTo>
                  <a:cubicBezTo>
                    <a:pt x="136" y="425"/>
                    <a:pt x="136" y="425"/>
                    <a:pt x="136" y="425"/>
                  </a:cubicBezTo>
                  <a:cubicBezTo>
                    <a:pt x="141" y="415"/>
                    <a:pt x="134" y="398"/>
                    <a:pt x="132" y="387"/>
                  </a:cubicBezTo>
                  <a:cubicBezTo>
                    <a:pt x="129" y="375"/>
                    <a:pt x="129" y="375"/>
                    <a:pt x="129" y="375"/>
                  </a:cubicBezTo>
                  <a:cubicBezTo>
                    <a:pt x="123" y="347"/>
                    <a:pt x="124" y="313"/>
                    <a:pt x="131" y="286"/>
                  </a:cubicBezTo>
                  <a:cubicBezTo>
                    <a:pt x="168" y="139"/>
                    <a:pt x="330" y="56"/>
                    <a:pt x="490" y="56"/>
                  </a:cubicBezTo>
                  <a:cubicBezTo>
                    <a:pt x="689" y="56"/>
                    <a:pt x="885" y="183"/>
                    <a:pt x="841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xmlns="" id="{B2494BC0-4EF7-4D7C-8840-2F81FDE56D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6313" y="5100638"/>
              <a:ext cx="296863" cy="295275"/>
            </a:xfrm>
            <a:custGeom>
              <a:avLst/>
              <a:gdLst>
                <a:gd name="T0" fmla="*/ 192 w 337"/>
                <a:gd name="T1" fmla="*/ 36 h 336"/>
                <a:gd name="T2" fmla="*/ 234 w 337"/>
                <a:gd name="T3" fmla="*/ 68 h 336"/>
                <a:gd name="T4" fmla="*/ 253 w 337"/>
                <a:gd name="T5" fmla="*/ 54 h 336"/>
                <a:gd name="T6" fmla="*/ 279 w 337"/>
                <a:gd name="T7" fmla="*/ 74 h 336"/>
                <a:gd name="T8" fmla="*/ 268 w 337"/>
                <a:gd name="T9" fmla="*/ 102 h 336"/>
                <a:gd name="T10" fmla="*/ 301 w 337"/>
                <a:gd name="T11" fmla="*/ 144 h 336"/>
                <a:gd name="T12" fmla="*/ 313 w 337"/>
                <a:gd name="T13" fmla="*/ 180 h 336"/>
                <a:gd name="T14" fmla="*/ 286 w 337"/>
                <a:gd name="T15" fmla="*/ 192 h 336"/>
                <a:gd name="T16" fmla="*/ 279 w 337"/>
                <a:gd name="T17" fmla="*/ 244 h 336"/>
                <a:gd name="T18" fmla="*/ 262 w 337"/>
                <a:gd name="T19" fmla="*/ 278 h 336"/>
                <a:gd name="T20" fmla="*/ 245 w 337"/>
                <a:gd name="T21" fmla="*/ 278 h 336"/>
                <a:gd name="T22" fmla="*/ 192 w 337"/>
                <a:gd name="T23" fmla="*/ 286 h 336"/>
                <a:gd name="T24" fmla="*/ 180 w 337"/>
                <a:gd name="T25" fmla="*/ 312 h 336"/>
                <a:gd name="T26" fmla="*/ 144 w 337"/>
                <a:gd name="T27" fmla="*/ 300 h 336"/>
                <a:gd name="T28" fmla="*/ 102 w 337"/>
                <a:gd name="T29" fmla="*/ 268 h 336"/>
                <a:gd name="T30" fmla="*/ 84 w 337"/>
                <a:gd name="T31" fmla="*/ 282 h 336"/>
                <a:gd name="T32" fmla="*/ 58 w 337"/>
                <a:gd name="T33" fmla="*/ 261 h 336"/>
                <a:gd name="T34" fmla="*/ 69 w 337"/>
                <a:gd name="T35" fmla="*/ 234 h 336"/>
                <a:gd name="T36" fmla="*/ 36 w 337"/>
                <a:gd name="T37" fmla="*/ 192 h 336"/>
                <a:gd name="T38" fmla="*/ 24 w 337"/>
                <a:gd name="T39" fmla="*/ 156 h 336"/>
                <a:gd name="T40" fmla="*/ 51 w 337"/>
                <a:gd name="T41" fmla="*/ 144 h 336"/>
                <a:gd name="T42" fmla="*/ 58 w 337"/>
                <a:gd name="T43" fmla="*/ 91 h 336"/>
                <a:gd name="T44" fmla="*/ 75 w 337"/>
                <a:gd name="T45" fmla="*/ 57 h 336"/>
                <a:gd name="T46" fmla="*/ 92 w 337"/>
                <a:gd name="T47" fmla="*/ 57 h 336"/>
                <a:gd name="T48" fmla="*/ 144 w 337"/>
                <a:gd name="T49" fmla="*/ 50 h 336"/>
                <a:gd name="T50" fmla="*/ 156 w 337"/>
                <a:gd name="T51" fmla="*/ 24 h 336"/>
                <a:gd name="T52" fmla="*/ 180 w 337"/>
                <a:gd name="T53" fmla="*/ 0 h 336"/>
                <a:gd name="T54" fmla="*/ 121 w 337"/>
                <a:gd name="T55" fmla="*/ 32 h 336"/>
                <a:gd name="T56" fmla="*/ 84 w 337"/>
                <a:gd name="T57" fmla="*/ 30 h 336"/>
                <a:gd name="T58" fmla="*/ 41 w 337"/>
                <a:gd name="T59" fmla="*/ 57 h 336"/>
                <a:gd name="T60" fmla="*/ 39 w 337"/>
                <a:gd name="T61" fmla="*/ 106 h 336"/>
                <a:gd name="T62" fmla="*/ 0 w 337"/>
                <a:gd name="T63" fmla="*/ 156 h 336"/>
                <a:gd name="T64" fmla="*/ 33 w 337"/>
                <a:gd name="T65" fmla="*/ 216 h 336"/>
                <a:gd name="T66" fmla="*/ 31 w 337"/>
                <a:gd name="T67" fmla="*/ 253 h 336"/>
                <a:gd name="T68" fmla="*/ 58 w 337"/>
                <a:gd name="T69" fmla="*/ 295 h 336"/>
                <a:gd name="T70" fmla="*/ 106 w 337"/>
                <a:gd name="T71" fmla="*/ 298 h 336"/>
                <a:gd name="T72" fmla="*/ 156 w 337"/>
                <a:gd name="T73" fmla="*/ 336 h 336"/>
                <a:gd name="T74" fmla="*/ 216 w 337"/>
                <a:gd name="T75" fmla="*/ 304 h 336"/>
                <a:gd name="T76" fmla="*/ 253 w 337"/>
                <a:gd name="T77" fmla="*/ 306 h 336"/>
                <a:gd name="T78" fmla="*/ 296 w 337"/>
                <a:gd name="T79" fmla="*/ 278 h 336"/>
                <a:gd name="T80" fmla="*/ 298 w 337"/>
                <a:gd name="T81" fmla="*/ 230 h 336"/>
                <a:gd name="T82" fmla="*/ 337 w 337"/>
                <a:gd name="T83" fmla="*/ 180 h 336"/>
                <a:gd name="T84" fmla="*/ 304 w 337"/>
                <a:gd name="T85" fmla="*/ 120 h 336"/>
                <a:gd name="T86" fmla="*/ 306 w 337"/>
                <a:gd name="T87" fmla="*/ 83 h 336"/>
                <a:gd name="T88" fmla="*/ 279 w 337"/>
                <a:gd name="T89" fmla="*/ 40 h 336"/>
                <a:gd name="T90" fmla="*/ 231 w 337"/>
                <a:gd name="T91" fmla="*/ 38 h 336"/>
                <a:gd name="T92" fmla="*/ 180 w 337"/>
                <a:gd name="T9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7" h="336">
                  <a:moveTo>
                    <a:pt x="180" y="24"/>
                  </a:moveTo>
                  <a:cubicBezTo>
                    <a:pt x="187" y="24"/>
                    <a:pt x="192" y="29"/>
                    <a:pt x="192" y="36"/>
                  </a:cubicBezTo>
                  <a:cubicBezTo>
                    <a:pt x="192" y="50"/>
                    <a:pt x="192" y="50"/>
                    <a:pt x="192" y="50"/>
                  </a:cubicBezTo>
                  <a:cubicBezTo>
                    <a:pt x="208" y="53"/>
                    <a:pt x="222" y="60"/>
                    <a:pt x="234" y="68"/>
                  </a:cubicBezTo>
                  <a:cubicBezTo>
                    <a:pt x="245" y="57"/>
                    <a:pt x="245" y="57"/>
                    <a:pt x="245" y="57"/>
                  </a:cubicBezTo>
                  <a:cubicBezTo>
                    <a:pt x="247" y="55"/>
                    <a:pt x="250" y="54"/>
                    <a:pt x="253" y="54"/>
                  </a:cubicBezTo>
                  <a:cubicBezTo>
                    <a:pt x="256" y="54"/>
                    <a:pt x="260" y="55"/>
                    <a:pt x="262" y="57"/>
                  </a:cubicBezTo>
                  <a:cubicBezTo>
                    <a:pt x="279" y="74"/>
                    <a:pt x="279" y="74"/>
                    <a:pt x="279" y="74"/>
                  </a:cubicBezTo>
                  <a:cubicBezTo>
                    <a:pt x="284" y="79"/>
                    <a:pt x="284" y="87"/>
                    <a:pt x="279" y="91"/>
                  </a:cubicBezTo>
                  <a:cubicBezTo>
                    <a:pt x="268" y="102"/>
                    <a:pt x="268" y="102"/>
                    <a:pt x="268" y="102"/>
                  </a:cubicBezTo>
                  <a:cubicBezTo>
                    <a:pt x="277" y="114"/>
                    <a:pt x="283" y="129"/>
                    <a:pt x="286" y="144"/>
                  </a:cubicBezTo>
                  <a:cubicBezTo>
                    <a:pt x="301" y="144"/>
                    <a:pt x="301" y="144"/>
                    <a:pt x="301" y="144"/>
                  </a:cubicBezTo>
                  <a:cubicBezTo>
                    <a:pt x="307" y="144"/>
                    <a:pt x="313" y="149"/>
                    <a:pt x="313" y="156"/>
                  </a:cubicBezTo>
                  <a:cubicBezTo>
                    <a:pt x="313" y="180"/>
                    <a:pt x="313" y="180"/>
                    <a:pt x="313" y="180"/>
                  </a:cubicBezTo>
                  <a:cubicBezTo>
                    <a:pt x="313" y="187"/>
                    <a:pt x="307" y="192"/>
                    <a:pt x="301" y="192"/>
                  </a:cubicBezTo>
                  <a:cubicBezTo>
                    <a:pt x="286" y="192"/>
                    <a:pt x="286" y="192"/>
                    <a:pt x="286" y="192"/>
                  </a:cubicBezTo>
                  <a:cubicBezTo>
                    <a:pt x="283" y="207"/>
                    <a:pt x="277" y="221"/>
                    <a:pt x="268" y="234"/>
                  </a:cubicBezTo>
                  <a:cubicBezTo>
                    <a:pt x="279" y="244"/>
                    <a:pt x="279" y="244"/>
                    <a:pt x="279" y="244"/>
                  </a:cubicBezTo>
                  <a:cubicBezTo>
                    <a:pt x="284" y="249"/>
                    <a:pt x="284" y="257"/>
                    <a:pt x="279" y="261"/>
                  </a:cubicBezTo>
                  <a:cubicBezTo>
                    <a:pt x="262" y="278"/>
                    <a:pt x="262" y="278"/>
                    <a:pt x="262" y="278"/>
                  </a:cubicBezTo>
                  <a:cubicBezTo>
                    <a:pt x="260" y="281"/>
                    <a:pt x="256" y="282"/>
                    <a:pt x="253" y="282"/>
                  </a:cubicBezTo>
                  <a:cubicBezTo>
                    <a:pt x="250" y="282"/>
                    <a:pt x="247" y="281"/>
                    <a:pt x="245" y="278"/>
                  </a:cubicBezTo>
                  <a:cubicBezTo>
                    <a:pt x="234" y="268"/>
                    <a:pt x="234" y="268"/>
                    <a:pt x="234" y="268"/>
                  </a:cubicBezTo>
                  <a:cubicBezTo>
                    <a:pt x="222" y="276"/>
                    <a:pt x="208" y="282"/>
                    <a:pt x="192" y="286"/>
                  </a:cubicBezTo>
                  <a:cubicBezTo>
                    <a:pt x="192" y="300"/>
                    <a:pt x="192" y="300"/>
                    <a:pt x="192" y="300"/>
                  </a:cubicBezTo>
                  <a:cubicBezTo>
                    <a:pt x="192" y="307"/>
                    <a:pt x="187" y="312"/>
                    <a:pt x="180" y="312"/>
                  </a:cubicBezTo>
                  <a:cubicBezTo>
                    <a:pt x="156" y="312"/>
                    <a:pt x="156" y="312"/>
                    <a:pt x="156" y="312"/>
                  </a:cubicBezTo>
                  <a:cubicBezTo>
                    <a:pt x="150" y="312"/>
                    <a:pt x="144" y="307"/>
                    <a:pt x="144" y="300"/>
                  </a:cubicBezTo>
                  <a:cubicBezTo>
                    <a:pt x="144" y="286"/>
                    <a:pt x="144" y="286"/>
                    <a:pt x="144" y="286"/>
                  </a:cubicBezTo>
                  <a:cubicBezTo>
                    <a:pt x="129" y="282"/>
                    <a:pt x="115" y="276"/>
                    <a:pt x="102" y="268"/>
                  </a:cubicBezTo>
                  <a:cubicBezTo>
                    <a:pt x="92" y="278"/>
                    <a:pt x="92" y="278"/>
                    <a:pt x="92" y="278"/>
                  </a:cubicBezTo>
                  <a:cubicBezTo>
                    <a:pt x="90" y="281"/>
                    <a:pt x="87" y="282"/>
                    <a:pt x="84" y="282"/>
                  </a:cubicBezTo>
                  <a:cubicBezTo>
                    <a:pt x="80" y="282"/>
                    <a:pt x="77" y="281"/>
                    <a:pt x="75" y="278"/>
                  </a:cubicBezTo>
                  <a:cubicBezTo>
                    <a:pt x="58" y="261"/>
                    <a:pt x="58" y="261"/>
                    <a:pt x="58" y="261"/>
                  </a:cubicBezTo>
                  <a:cubicBezTo>
                    <a:pt x="53" y="257"/>
                    <a:pt x="53" y="249"/>
                    <a:pt x="58" y="244"/>
                  </a:cubicBezTo>
                  <a:cubicBezTo>
                    <a:pt x="69" y="234"/>
                    <a:pt x="69" y="234"/>
                    <a:pt x="69" y="234"/>
                  </a:cubicBezTo>
                  <a:cubicBezTo>
                    <a:pt x="60" y="221"/>
                    <a:pt x="54" y="207"/>
                    <a:pt x="51" y="192"/>
                  </a:cubicBezTo>
                  <a:cubicBezTo>
                    <a:pt x="36" y="192"/>
                    <a:pt x="36" y="192"/>
                    <a:pt x="36" y="192"/>
                  </a:cubicBezTo>
                  <a:cubicBezTo>
                    <a:pt x="30" y="192"/>
                    <a:pt x="24" y="187"/>
                    <a:pt x="24" y="180"/>
                  </a:cubicBezTo>
                  <a:cubicBezTo>
                    <a:pt x="24" y="156"/>
                    <a:pt x="24" y="156"/>
                    <a:pt x="24" y="156"/>
                  </a:cubicBezTo>
                  <a:cubicBezTo>
                    <a:pt x="24" y="149"/>
                    <a:pt x="30" y="144"/>
                    <a:pt x="36" y="144"/>
                  </a:cubicBezTo>
                  <a:cubicBezTo>
                    <a:pt x="51" y="144"/>
                    <a:pt x="51" y="144"/>
                    <a:pt x="51" y="144"/>
                  </a:cubicBezTo>
                  <a:cubicBezTo>
                    <a:pt x="54" y="129"/>
                    <a:pt x="60" y="114"/>
                    <a:pt x="69" y="102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3" y="87"/>
                    <a:pt x="53" y="79"/>
                    <a:pt x="58" y="74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77" y="55"/>
                    <a:pt x="80" y="54"/>
                    <a:pt x="84" y="54"/>
                  </a:cubicBezTo>
                  <a:cubicBezTo>
                    <a:pt x="87" y="54"/>
                    <a:pt x="90" y="55"/>
                    <a:pt x="92" y="57"/>
                  </a:cubicBezTo>
                  <a:cubicBezTo>
                    <a:pt x="102" y="68"/>
                    <a:pt x="102" y="68"/>
                    <a:pt x="102" y="68"/>
                  </a:cubicBezTo>
                  <a:cubicBezTo>
                    <a:pt x="115" y="60"/>
                    <a:pt x="129" y="53"/>
                    <a:pt x="144" y="50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44" y="29"/>
                    <a:pt x="150" y="24"/>
                    <a:pt x="156" y="24"/>
                  </a:cubicBezTo>
                  <a:cubicBezTo>
                    <a:pt x="180" y="24"/>
                    <a:pt x="180" y="24"/>
                    <a:pt x="180" y="24"/>
                  </a:cubicBezTo>
                  <a:moveTo>
                    <a:pt x="180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38" y="0"/>
                    <a:pt x="123" y="14"/>
                    <a:pt x="121" y="32"/>
                  </a:cubicBezTo>
                  <a:cubicBezTo>
                    <a:pt x="116" y="34"/>
                    <a:pt x="111" y="36"/>
                    <a:pt x="106" y="38"/>
                  </a:cubicBezTo>
                  <a:cubicBezTo>
                    <a:pt x="100" y="33"/>
                    <a:pt x="92" y="30"/>
                    <a:pt x="84" y="30"/>
                  </a:cubicBezTo>
                  <a:cubicBezTo>
                    <a:pt x="74" y="30"/>
                    <a:pt x="65" y="34"/>
                    <a:pt x="58" y="40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34" y="64"/>
                    <a:pt x="31" y="73"/>
                    <a:pt x="31" y="83"/>
                  </a:cubicBezTo>
                  <a:cubicBezTo>
                    <a:pt x="31" y="91"/>
                    <a:pt x="33" y="99"/>
                    <a:pt x="39" y="106"/>
                  </a:cubicBezTo>
                  <a:cubicBezTo>
                    <a:pt x="36" y="110"/>
                    <a:pt x="34" y="115"/>
                    <a:pt x="33" y="120"/>
                  </a:cubicBezTo>
                  <a:cubicBezTo>
                    <a:pt x="15" y="122"/>
                    <a:pt x="0" y="137"/>
                    <a:pt x="0" y="156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9"/>
                    <a:pt x="15" y="214"/>
                    <a:pt x="33" y="216"/>
                  </a:cubicBezTo>
                  <a:cubicBezTo>
                    <a:pt x="34" y="221"/>
                    <a:pt x="36" y="225"/>
                    <a:pt x="39" y="230"/>
                  </a:cubicBezTo>
                  <a:cubicBezTo>
                    <a:pt x="33" y="236"/>
                    <a:pt x="31" y="244"/>
                    <a:pt x="31" y="253"/>
                  </a:cubicBezTo>
                  <a:cubicBezTo>
                    <a:pt x="31" y="262"/>
                    <a:pt x="34" y="271"/>
                    <a:pt x="41" y="278"/>
                  </a:cubicBezTo>
                  <a:cubicBezTo>
                    <a:pt x="58" y="295"/>
                    <a:pt x="58" y="295"/>
                    <a:pt x="58" y="295"/>
                  </a:cubicBezTo>
                  <a:cubicBezTo>
                    <a:pt x="65" y="302"/>
                    <a:pt x="74" y="306"/>
                    <a:pt x="84" y="306"/>
                  </a:cubicBezTo>
                  <a:cubicBezTo>
                    <a:pt x="92" y="306"/>
                    <a:pt x="100" y="303"/>
                    <a:pt x="106" y="298"/>
                  </a:cubicBezTo>
                  <a:cubicBezTo>
                    <a:pt x="111" y="300"/>
                    <a:pt x="116" y="302"/>
                    <a:pt x="121" y="304"/>
                  </a:cubicBezTo>
                  <a:cubicBezTo>
                    <a:pt x="123" y="322"/>
                    <a:pt x="138" y="336"/>
                    <a:pt x="156" y="336"/>
                  </a:cubicBezTo>
                  <a:cubicBezTo>
                    <a:pt x="180" y="336"/>
                    <a:pt x="180" y="336"/>
                    <a:pt x="180" y="336"/>
                  </a:cubicBezTo>
                  <a:cubicBezTo>
                    <a:pt x="199" y="336"/>
                    <a:pt x="214" y="322"/>
                    <a:pt x="216" y="304"/>
                  </a:cubicBezTo>
                  <a:cubicBezTo>
                    <a:pt x="221" y="302"/>
                    <a:pt x="226" y="300"/>
                    <a:pt x="231" y="298"/>
                  </a:cubicBezTo>
                  <a:cubicBezTo>
                    <a:pt x="237" y="303"/>
                    <a:pt x="245" y="306"/>
                    <a:pt x="253" y="306"/>
                  </a:cubicBezTo>
                  <a:cubicBezTo>
                    <a:pt x="263" y="306"/>
                    <a:pt x="272" y="302"/>
                    <a:pt x="279" y="295"/>
                  </a:cubicBezTo>
                  <a:cubicBezTo>
                    <a:pt x="296" y="278"/>
                    <a:pt x="296" y="278"/>
                    <a:pt x="296" y="278"/>
                  </a:cubicBezTo>
                  <a:cubicBezTo>
                    <a:pt x="303" y="271"/>
                    <a:pt x="306" y="262"/>
                    <a:pt x="306" y="253"/>
                  </a:cubicBezTo>
                  <a:cubicBezTo>
                    <a:pt x="306" y="244"/>
                    <a:pt x="304" y="236"/>
                    <a:pt x="298" y="230"/>
                  </a:cubicBezTo>
                  <a:cubicBezTo>
                    <a:pt x="301" y="225"/>
                    <a:pt x="303" y="221"/>
                    <a:pt x="304" y="216"/>
                  </a:cubicBezTo>
                  <a:cubicBezTo>
                    <a:pt x="322" y="214"/>
                    <a:pt x="337" y="199"/>
                    <a:pt x="337" y="180"/>
                  </a:cubicBezTo>
                  <a:cubicBezTo>
                    <a:pt x="337" y="156"/>
                    <a:pt x="337" y="156"/>
                    <a:pt x="337" y="156"/>
                  </a:cubicBezTo>
                  <a:cubicBezTo>
                    <a:pt x="337" y="137"/>
                    <a:pt x="322" y="122"/>
                    <a:pt x="304" y="120"/>
                  </a:cubicBezTo>
                  <a:cubicBezTo>
                    <a:pt x="303" y="115"/>
                    <a:pt x="301" y="110"/>
                    <a:pt x="298" y="106"/>
                  </a:cubicBezTo>
                  <a:cubicBezTo>
                    <a:pt x="304" y="99"/>
                    <a:pt x="306" y="91"/>
                    <a:pt x="306" y="83"/>
                  </a:cubicBezTo>
                  <a:cubicBezTo>
                    <a:pt x="306" y="73"/>
                    <a:pt x="303" y="64"/>
                    <a:pt x="296" y="57"/>
                  </a:cubicBezTo>
                  <a:cubicBezTo>
                    <a:pt x="279" y="40"/>
                    <a:pt x="279" y="40"/>
                    <a:pt x="279" y="40"/>
                  </a:cubicBezTo>
                  <a:cubicBezTo>
                    <a:pt x="272" y="34"/>
                    <a:pt x="263" y="30"/>
                    <a:pt x="253" y="30"/>
                  </a:cubicBezTo>
                  <a:cubicBezTo>
                    <a:pt x="245" y="30"/>
                    <a:pt x="237" y="33"/>
                    <a:pt x="231" y="38"/>
                  </a:cubicBezTo>
                  <a:cubicBezTo>
                    <a:pt x="226" y="36"/>
                    <a:pt x="221" y="34"/>
                    <a:pt x="216" y="32"/>
                  </a:cubicBezTo>
                  <a:cubicBezTo>
                    <a:pt x="214" y="14"/>
                    <a:pt x="199" y="0"/>
                    <a:pt x="18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xmlns="" id="{9ABC72EF-7583-4DA8-9EDC-85A07454F4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75688" y="5180013"/>
              <a:ext cx="138113" cy="136525"/>
            </a:xfrm>
            <a:custGeom>
              <a:avLst/>
              <a:gdLst>
                <a:gd name="T0" fmla="*/ 78 w 157"/>
                <a:gd name="T1" fmla="*/ 156 h 156"/>
                <a:gd name="T2" fmla="*/ 0 w 157"/>
                <a:gd name="T3" fmla="*/ 78 h 156"/>
                <a:gd name="T4" fmla="*/ 78 w 157"/>
                <a:gd name="T5" fmla="*/ 0 h 156"/>
                <a:gd name="T6" fmla="*/ 157 w 157"/>
                <a:gd name="T7" fmla="*/ 78 h 156"/>
                <a:gd name="T8" fmla="*/ 78 w 157"/>
                <a:gd name="T9" fmla="*/ 156 h 156"/>
                <a:gd name="T10" fmla="*/ 78 w 157"/>
                <a:gd name="T11" fmla="*/ 12 h 156"/>
                <a:gd name="T12" fmla="*/ 12 w 157"/>
                <a:gd name="T13" fmla="*/ 78 h 156"/>
                <a:gd name="T14" fmla="*/ 78 w 157"/>
                <a:gd name="T15" fmla="*/ 144 h 156"/>
                <a:gd name="T16" fmla="*/ 145 w 157"/>
                <a:gd name="T17" fmla="*/ 78 h 156"/>
                <a:gd name="T18" fmla="*/ 78 w 157"/>
                <a:gd name="T19" fmla="*/ 1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56">
                  <a:moveTo>
                    <a:pt x="78" y="156"/>
                  </a:move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1"/>
                    <a:pt x="122" y="156"/>
                    <a:pt x="78" y="156"/>
                  </a:cubicBezTo>
                  <a:close/>
                  <a:moveTo>
                    <a:pt x="78" y="12"/>
                  </a:moveTo>
                  <a:cubicBezTo>
                    <a:pt x="42" y="12"/>
                    <a:pt x="12" y="41"/>
                    <a:pt x="12" y="78"/>
                  </a:cubicBezTo>
                  <a:cubicBezTo>
                    <a:pt x="12" y="114"/>
                    <a:pt x="42" y="144"/>
                    <a:pt x="78" y="144"/>
                  </a:cubicBezTo>
                  <a:cubicBezTo>
                    <a:pt x="115" y="144"/>
                    <a:pt x="145" y="114"/>
                    <a:pt x="145" y="78"/>
                  </a:cubicBezTo>
                  <a:cubicBezTo>
                    <a:pt x="145" y="41"/>
                    <a:pt x="115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xmlns="" id="{A5DFBC76-6396-46C6-ACAC-667E32079C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7438" y="5211763"/>
              <a:ext cx="74613" cy="73025"/>
            </a:xfrm>
            <a:custGeom>
              <a:avLst/>
              <a:gdLst>
                <a:gd name="T0" fmla="*/ 42 w 85"/>
                <a:gd name="T1" fmla="*/ 84 h 84"/>
                <a:gd name="T2" fmla="*/ 0 w 85"/>
                <a:gd name="T3" fmla="*/ 42 h 84"/>
                <a:gd name="T4" fmla="*/ 42 w 85"/>
                <a:gd name="T5" fmla="*/ 0 h 84"/>
                <a:gd name="T6" fmla="*/ 85 w 85"/>
                <a:gd name="T7" fmla="*/ 42 h 84"/>
                <a:gd name="T8" fmla="*/ 42 w 85"/>
                <a:gd name="T9" fmla="*/ 84 h 84"/>
                <a:gd name="T10" fmla="*/ 42 w 85"/>
                <a:gd name="T11" fmla="*/ 12 h 84"/>
                <a:gd name="T12" fmla="*/ 12 w 85"/>
                <a:gd name="T13" fmla="*/ 42 h 84"/>
                <a:gd name="T14" fmla="*/ 42 w 85"/>
                <a:gd name="T15" fmla="*/ 72 h 84"/>
                <a:gd name="T16" fmla="*/ 73 w 85"/>
                <a:gd name="T17" fmla="*/ 42 h 84"/>
                <a:gd name="T18" fmla="*/ 42 w 85"/>
                <a:gd name="T19" fmla="*/ 1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84">
                  <a:moveTo>
                    <a:pt x="42" y="84"/>
                  </a:moveTo>
                  <a:cubicBezTo>
                    <a:pt x="19" y="84"/>
                    <a:pt x="0" y="65"/>
                    <a:pt x="0" y="42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66" y="0"/>
                    <a:pt x="85" y="19"/>
                    <a:pt x="85" y="42"/>
                  </a:cubicBezTo>
                  <a:cubicBezTo>
                    <a:pt x="85" y="65"/>
                    <a:pt x="66" y="84"/>
                    <a:pt x="42" y="84"/>
                  </a:cubicBezTo>
                  <a:close/>
                  <a:moveTo>
                    <a:pt x="42" y="12"/>
                  </a:moveTo>
                  <a:cubicBezTo>
                    <a:pt x="26" y="12"/>
                    <a:pt x="12" y="25"/>
                    <a:pt x="12" y="42"/>
                  </a:cubicBezTo>
                  <a:cubicBezTo>
                    <a:pt x="12" y="58"/>
                    <a:pt x="26" y="72"/>
                    <a:pt x="42" y="72"/>
                  </a:cubicBezTo>
                  <a:cubicBezTo>
                    <a:pt x="59" y="72"/>
                    <a:pt x="73" y="58"/>
                    <a:pt x="73" y="42"/>
                  </a:cubicBezTo>
                  <a:cubicBezTo>
                    <a:pt x="73" y="25"/>
                    <a:pt x="59" y="12"/>
                    <a:pt x="4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xmlns="" id="{E703DD3B-873A-4073-8EBF-77C99F202C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6926" y="5081588"/>
              <a:ext cx="187325" cy="187325"/>
            </a:xfrm>
            <a:custGeom>
              <a:avLst/>
              <a:gdLst>
                <a:gd name="T0" fmla="*/ 121 w 213"/>
                <a:gd name="T1" fmla="*/ 23 h 213"/>
                <a:gd name="T2" fmla="*/ 148 w 213"/>
                <a:gd name="T3" fmla="*/ 44 h 213"/>
                <a:gd name="T4" fmla="*/ 160 w 213"/>
                <a:gd name="T5" fmla="*/ 35 h 213"/>
                <a:gd name="T6" fmla="*/ 176 w 213"/>
                <a:gd name="T7" fmla="*/ 48 h 213"/>
                <a:gd name="T8" fmla="*/ 170 w 213"/>
                <a:gd name="T9" fmla="*/ 65 h 213"/>
                <a:gd name="T10" fmla="*/ 190 w 213"/>
                <a:gd name="T11" fmla="*/ 92 h 213"/>
                <a:gd name="T12" fmla="*/ 198 w 213"/>
                <a:gd name="T13" fmla="*/ 115 h 213"/>
                <a:gd name="T14" fmla="*/ 181 w 213"/>
                <a:gd name="T15" fmla="*/ 122 h 213"/>
                <a:gd name="T16" fmla="*/ 176 w 213"/>
                <a:gd name="T17" fmla="*/ 155 h 213"/>
                <a:gd name="T18" fmla="*/ 165 w 213"/>
                <a:gd name="T19" fmla="*/ 177 h 213"/>
                <a:gd name="T20" fmla="*/ 155 w 213"/>
                <a:gd name="T21" fmla="*/ 177 h 213"/>
                <a:gd name="T22" fmla="*/ 121 w 213"/>
                <a:gd name="T23" fmla="*/ 182 h 213"/>
                <a:gd name="T24" fmla="*/ 114 w 213"/>
                <a:gd name="T25" fmla="*/ 198 h 213"/>
                <a:gd name="T26" fmla="*/ 91 w 213"/>
                <a:gd name="T27" fmla="*/ 191 h 213"/>
                <a:gd name="T28" fmla="*/ 64 w 213"/>
                <a:gd name="T29" fmla="*/ 170 h 213"/>
                <a:gd name="T30" fmla="*/ 52 w 213"/>
                <a:gd name="T31" fmla="*/ 179 h 213"/>
                <a:gd name="T32" fmla="*/ 36 w 213"/>
                <a:gd name="T33" fmla="*/ 166 h 213"/>
                <a:gd name="T34" fmla="*/ 43 w 213"/>
                <a:gd name="T35" fmla="*/ 149 h 213"/>
                <a:gd name="T36" fmla="*/ 22 w 213"/>
                <a:gd name="T37" fmla="*/ 122 h 213"/>
                <a:gd name="T38" fmla="*/ 15 w 213"/>
                <a:gd name="T39" fmla="*/ 99 h 213"/>
                <a:gd name="T40" fmla="*/ 32 w 213"/>
                <a:gd name="T41" fmla="*/ 92 h 213"/>
                <a:gd name="T42" fmla="*/ 36 w 213"/>
                <a:gd name="T43" fmla="*/ 59 h 213"/>
                <a:gd name="T44" fmla="*/ 47 w 213"/>
                <a:gd name="T45" fmla="*/ 37 h 213"/>
                <a:gd name="T46" fmla="*/ 58 w 213"/>
                <a:gd name="T47" fmla="*/ 37 h 213"/>
                <a:gd name="T48" fmla="*/ 91 w 213"/>
                <a:gd name="T49" fmla="*/ 32 h 213"/>
                <a:gd name="T50" fmla="*/ 99 w 213"/>
                <a:gd name="T51" fmla="*/ 16 h 213"/>
                <a:gd name="T52" fmla="*/ 114 w 213"/>
                <a:gd name="T53" fmla="*/ 0 h 213"/>
                <a:gd name="T54" fmla="*/ 76 w 213"/>
                <a:gd name="T55" fmla="*/ 21 h 213"/>
                <a:gd name="T56" fmla="*/ 52 w 213"/>
                <a:gd name="T57" fmla="*/ 20 h 213"/>
                <a:gd name="T58" fmla="*/ 25 w 213"/>
                <a:gd name="T59" fmla="*/ 37 h 213"/>
                <a:gd name="T60" fmla="*/ 24 w 213"/>
                <a:gd name="T61" fmla="*/ 68 h 213"/>
                <a:gd name="T62" fmla="*/ 0 w 213"/>
                <a:gd name="T63" fmla="*/ 99 h 213"/>
                <a:gd name="T64" fmla="*/ 20 w 213"/>
                <a:gd name="T65" fmla="*/ 137 h 213"/>
                <a:gd name="T66" fmla="*/ 19 w 213"/>
                <a:gd name="T67" fmla="*/ 161 h 213"/>
                <a:gd name="T68" fmla="*/ 36 w 213"/>
                <a:gd name="T69" fmla="*/ 188 h 213"/>
                <a:gd name="T70" fmla="*/ 67 w 213"/>
                <a:gd name="T71" fmla="*/ 189 h 213"/>
                <a:gd name="T72" fmla="*/ 99 w 213"/>
                <a:gd name="T73" fmla="*/ 213 h 213"/>
                <a:gd name="T74" fmla="*/ 137 w 213"/>
                <a:gd name="T75" fmla="*/ 193 h 213"/>
                <a:gd name="T76" fmla="*/ 160 w 213"/>
                <a:gd name="T77" fmla="*/ 194 h 213"/>
                <a:gd name="T78" fmla="*/ 187 w 213"/>
                <a:gd name="T79" fmla="*/ 177 h 213"/>
                <a:gd name="T80" fmla="*/ 188 w 213"/>
                <a:gd name="T81" fmla="*/ 146 h 213"/>
                <a:gd name="T82" fmla="*/ 213 w 213"/>
                <a:gd name="T83" fmla="*/ 115 h 213"/>
                <a:gd name="T84" fmla="*/ 192 w 213"/>
                <a:gd name="T85" fmla="*/ 77 h 213"/>
                <a:gd name="T86" fmla="*/ 194 w 213"/>
                <a:gd name="T87" fmla="*/ 53 h 213"/>
                <a:gd name="T88" fmla="*/ 176 w 213"/>
                <a:gd name="T89" fmla="*/ 26 h 213"/>
                <a:gd name="T90" fmla="*/ 146 w 213"/>
                <a:gd name="T91" fmla="*/ 25 h 213"/>
                <a:gd name="T92" fmla="*/ 114 w 213"/>
                <a:gd name="T9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3" h="213">
                  <a:moveTo>
                    <a:pt x="114" y="16"/>
                  </a:moveTo>
                  <a:cubicBezTo>
                    <a:pt x="118" y="16"/>
                    <a:pt x="121" y="19"/>
                    <a:pt x="121" y="23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31" y="34"/>
                    <a:pt x="140" y="38"/>
                    <a:pt x="148" y="44"/>
                  </a:cubicBezTo>
                  <a:cubicBezTo>
                    <a:pt x="155" y="37"/>
                    <a:pt x="155" y="37"/>
                    <a:pt x="155" y="37"/>
                  </a:cubicBezTo>
                  <a:cubicBezTo>
                    <a:pt x="156" y="35"/>
                    <a:pt x="158" y="35"/>
                    <a:pt x="160" y="35"/>
                  </a:cubicBezTo>
                  <a:cubicBezTo>
                    <a:pt x="162" y="35"/>
                    <a:pt x="164" y="35"/>
                    <a:pt x="165" y="37"/>
                  </a:cubicBezTo>
                  <a:cubicBezTo>
                    <a:pt x="176" y="48"/>
                    <a:pt x="176" y="48"/>
                    <a:pt x="176" y="48"/>
                  </a:cubicBezTo>
                  <a:cubicBezTo>
                    <a:pt x="179" y="51"/>
                    <a:pt x="179" y="56"/>
                    <a:pt x="176" y="59"/>
                  </a:cubicBezTo>
                  <a:cubicBezTo>
                    <a:pt x="170" y="65"/>
                    <a:pt x="170" y="65"/>
                    <a:pt x="170" y="65"/>
                  </a:cubicBezTo>
                  <a:cubicBezTo>
                    <a:pt x="175" y="73"/>
                    <a:pt x="179" y="82"/>
                    <a:pt x="181" y="92"/>
                  </a:cubicBezTo>
                  <a:cubicBezTo>
                    <a:pt x="190" y="92"/>
                    <a:pt x="190" y="92"/>
                    <a:pt x="190" y="92"/>
                  </a:cubicBezTo>
                  <a:cubicBezTo>
                    <a:pt x="194" y="92"/>
                    <a:pt x="198" y="95"/>
                    <a:pt x="198" y="99"/>
                  </a:cubicBezTo>
                  <a:cubicBezTo>
                    <a:pt x="198" y="115"/>
                    <a:pt x="198" y="115"/>
                    <a:pt x="198" y="115"/>
                  </a:cubicBezTo>
                  <a:cubicBezTo>
                    <a:pt x="198" y="119"/>
                    <a:pt x="194" y="122"/>
                    <a:pt x="190" y="122"/>
                  </a:cubicBezTo>
                  <a:cubicBezTo>
                    <a:pt x="181" y="122"/>
                    <a:pt x="181" y="122"/>
                    <a:pt x="181" y="122"/>
                  </a:cubicBezTo>
                  <a:cubicBezTo>
                    <a:pt x="179" y="132"/>
                    <a:pt x="175" y="141"/>
                    <a:pt x="170" y="149"/>
                  </a:cubicBezTo>
                  <a:cubicBezTo>
                    <a:pt x="176" y="155"/>
                    <a:pt x="176" y="155"/>
                    <a:pt x="176" y="155"/>
                  </a:cubicBezTo>
                  <a:cubicBezTo>
                    <a:pt x="179" y="158"/>
                    <a:pt x="179" y="163"/>
                    <a:pt x="176" y="166"/>
                  </a:cubicBezTo>
                  <a:cubicBezTo>
                    <a:pt x="165" y="177"/>
                    <a:pt x="165" y="177"/>
                    <a:pt x="165" y="177"/>
                  </a:cubicBezTo>
                  <a:cubicBezTo>
                    <a:pt x="164" y="178"/>
                    <a:pt x="162" y="179"/>
                    <a:pt x="160" y="179"/>
                  </a:cubicBezTo>
                  <a:cubicBezTo>
                    <a:pt x="158" y="179"/>
                    <a:pt x="156" y="178"/>
                    <a:pt x="155" y="177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40" y="176"/>
                    <a:pt x="131" y="180"/>
                    <a:pt x="121" y="182"/>
                  </a:cubicBezTo>
                  <a:cubicBezTo>
                    <a:pt x="121" y="191"/>
                    <a:pt x="121" y="191"/>
                    <a:pt x="121" y="191"/>
                  </a:cubicBezTo>
                  <a:cubicBezTo>
                    <a:pt x="121" y="195"/>
                    <a:pt x="118" y="198"/>
                    <a:pt x="114" y="198"/>
                  </a:cubicBezTo>
                  <a:cubicBezTo>
                    <a:pt x="99" y="198"/>
                    <a:pt x="99" y="198"/>
                    <a:pt x="99" y="198"/>
                  </a:cubicBezTo>
                  <a:cubicBezTo>
                    <a:pt x="94" y="198"/>
                    <a:pt x="91" y="195"/>
                    <a:pt x="91" y="191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81" y="180"/>
                    <a:pt x="72" y="176"/>
                    <a:pt x="64" y="170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56" y="178"/>
                    <a:pt x="54" y="179"/>
                    <a:pt x="52" y="179"/>
                  </a:cubicBezTo>
                  <a:cubicBezTo>
                    <a:pt x="50" y="179"/>
                    <a:pt x="48" y="178"/>
                    <a:pt x="47" y="177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3" y="163"/>
                    <a:pt x="33" y="158"/>
                    <a:pt x="36" y="155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38" y="141"/>
                    <a:pt x="34" y="132"/>
                    <a:pt x="32" y="122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18" y="122"/>
                    <a:pt x="15" y="119"/>
                    <a:pt x="15" y="115"/>
                  </a:cubicBezTo>
                  <a:cubicBezTo>
                    <a:pt x="15" y="99"/>
                    <a:pt x="15" y="99"/>
                    <a:pt x="15" y="99"/>
                  </a:cubicBezTo>
                  <a:cubicBezTo>
                    <a:pt x="15" y="95"/>
                    <a:pt x="18" y="92"/>
                    <a:pt x="22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4" y="82"/>
                    <a:pt x="38" y="73"/>
                    <a:pt x="43" y="65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3" y="56"/>
                    <a:pt x="33" y="51"/>
                    <a:pt x="36" y="48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8" y="35"/>
                    <a:pt x="50" y="35"/>
                    <a:pt x="52" y="35"/>
                  </a:cubicBezTo>
                  <a:cubicBezTo>
                    <a:pt x="54" y="35"/>
                    <a:pt x="56" y="35"/>
                    <a:pt x="58" y="37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72" y="38"/>
                    <a:pt x="81" y="34"/>
                    <a:pt x="91" y="32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19"/>
                    <a:pt x="94" y="16"/>
                    <a:pt x="99" y="16"/>
                  </a:cubicBezTo>
                  <a:cubicBezTo>
                    <a:pt x="114" y="16"/>
                    <a:pt x="114" y="16"/>
                    <a:pt x="114" y="16"/>
                  </a:cubicBezTo>
                  <a:moveTo>
                    <a:pt x="114" y="0"/>
                  </a:moveTo>
                  <a:cubicBezTo>
                    <a:pt x="99" y="0"/>
                    <a:pt x="99" y="0"/>
                    <a:pt x="99" y="0"/>
                  </a:cubicBezTo>
                  <a:cubicBezTo>
                    <a:pt x="87" y="0"/>
                    <a:pt x="77" y="9"/>
                    <a:pt x="76" y="21"/>
                  </a:cubicBezTo>
                  <a:cubicBezTo>
                    <a:pt x="73" y="22"/>
                    <a:pt x="70" y="23"/>
                    <a:pt x="67" y="25"/>
                  </a:cubicBezTo>
                  <a:cubicBezTo>
                    <a:pt x="63" y="21"/>
                    <a:pt x="58" y="20"/>
                    <a:pt x="52" y="20"/>
                  </a:cubicBezTo>
                  <a:cubicBezTo>
                    <a:pt x="46" y="20"/>
                    <a:pt x="41" y="22"/>
                    <a:pt x="36" y="26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41"/>
                    <a:pt x="19" y="47"/>
                    <a:pt x="19" y="53"/>
                  </a:cubicBezTo>
                  <a:cubicBezTo>
                    <a:pt x="19" y="58"/>
                    <a:pt x="21" y="64"/>
                    <a:pt x="24" y="68"/>
                  </a:cubicBezTo>
                  <a:cubicBezTo>
                    <a:pt x="23" y="71"/>
                    <a:pt x="21" y="74"/>
                    <a:pt x="20" y="77"/>
                  </a:cubicBezTo>
                  <a:cubicBezTo>
                    <a:pt x="9" y="78"/>
                    <a:pt x="0" y="88"/>
                    <a:pt x="0" y="9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6"/>
                    <a:pt x="9" y="136"/>
                    <a:pt x="20" y="137"/>
                  </a:cubicBezTo>
                  <a:cubicBezTo>
                    <a:pt x="21" y="140"/>
                    <a:pt x="23" y="143"/>
                    <a:pt x="24" y="146"/>
                  </a:cubicBezTo>
                  <a:cubicBezTo>
                    <a:pt x="21" y="150"/>
                    <a:pt x="19" y="155"/>
                    <a:pt x="19" y="161"/>
                  </a:cubicBezTo>
                  <a:cubicBezTo>
                    <a:pt x="19" y="167"/>
                    <a:pt x="21" y="173"/>
                    <a:pt x="25" y="177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41" y="192"/>
                    <a:pt x="46" y="194"/>
                    <a:pt x="52" y="194"/>
                  </a:cubicBezTo>
                  <a:cubicBezTo>
                    <a:pt x="58" y="194"/>
                    <a:pt x="63" y="193"/>
                    <a:pt x="67" y="189"/>
                  </a:cubicBezTo>
                  <a:cubicBezTo>
                    <a:pt x="70" y="191"/>
                    <a:pt x="73" y="192"/>
                    <a:pt x="76" y="193"/>
                  </a:cubicBezTo>
                  <a:cubicBezTo>
                    <a:pt x="77" y="205"/>
                    <a:pt x="87" y="213"/>
                    <a:pt x="99" y="213"/>
                  </a:cubicBezTo>
                  <a:cubicBezTo>
                    <a:pt x="114" y="213"/>
                    <a:pt x="114" y="213"/>
                    <a:pt x="114" y="213"/>
                  </a:cubicBezTo>
                  <a:cubicBezTo>
                    <a:pt x="126" y="213"/>
                    <a:pt x="135" y="205"/>
                    <a:pt x="137" y="193"/>
                  </a:cubicBezTo>
                  <a:cubicBezTo>
                    <a:pt x="140" y="192"/>
                    <a:pt x="143" y="191"/>
                    <a:pt x="146" y="189"/>
                  </a:cubicBezTo>
                  <a:cubicBezTo>
                    <a:pt x="150" y="193"/>
                    <a:pt x="155" y="194"/>
                    <a:pt x="160" y="194"/>
                  </a:cubicBezTo>
                  <a:cubicBezTo>
                    <a:pt x="166" y="194"/>
                    <a:pt x="172" y="192"/>
                    <a:pt x="176" y="188"/>
                  </a:cubicBezTo>
                  <a:cubicBezTo>
                    <a:pt x="187" y="177"/>
                    <a:pt x="187" y="177"/>
                    <a:pt x="187" y="177"/>
                  </a:cubicBezTo>
                  <a:cubicBezTo>
                    <a:pt x="191" y="173"/>
                    <a:pt x="194" y="167"/>
                    <a:pt x="194" y="161"/>
                  </a:cubicBezTo>
                  <a:cubicBezTo>
                    <a:pt x="194" y="155"/>
                    <a:pt x="192" y="150"/>
                    <a:pt x="188" y="146"/>
                  </a:cubicBezTo>
                  <a:cubicBezTo>
                    <a:pt x="190" y="143"/>
                    <a:pt x="191" y="140"/>
                    <a:pt x="192" y="137"/>
                  </a:cubicBezTo>
                  <a:cubicBezTo>
                    <a:pt x="204" y="136"/>
                    <a:pt x="213" y="126"/>
                    <a:pt x="213" y="115"/>
                  </a:cubicBezTo>
                  <a:cubicBezTo>
                    <a:pt x="213" y="99"/>
                    <a:pt x="213" y="99"/>
                    <a:pt x="213" y="99"/>
                  </a:cubicBezTo>
                  <a:cubicBezTo>
                    <a:pt x="213" y="88"/>
                    <a:pt x="204" y="78"/>
                    <a:pt x="192" y="77"/>
                  </a:cubicBezTo>
                  <a:cubicBezTo>
                    <a:pt x="191" y="74"/>
                    <a:pt x="190" y="71"/>
                    <a:pt x="188" y="68"/>
                  </a:cubicBezTo>
                  <a:cubicBezTo>
                    <a:pt x="192" y="64"/>
                    <a:pt x="194" y="58"/>
                    <a:pt x="194" y="53"/>
                  </a:cubicBezTo>
                  <a:cubicBezTo>
                    <a:pt x="194" y="47"/>
                    <a:pt x="191" y="41"/>
                    <a:pt x="187" y="37"/>
                  </a:cubicBezTo>
                  <a:cubicBezTo>
                    <a:pt x="176" y="26"/>
                    <a:pt x="176" y="26"/>
                    <a:pt x="176" y="26"/>
                  </a:cubicBezTo>
                  <a:cubicBezTo>
                    <a:pt x="172" y="22"/>
                    <a:pt x="166" y="20"/>
                    <a:pt x="160" y="20"/>
                  </a:cubicBezTo>
                  <a:cubicBezTo>
                    <a:pt x="155" y="20"/>
                    <a:pt x="150" y="21"/>
                    <a:pt x="146" y="25"/>
                  </a:cubicBezTo>
                  <a:cubicBezTo>
                    <a:pt x="143" y="23"/>
                    <a:pt x="140" y="22"/>
                    <a:pt x="137" y="21"/>
                  </a:cubicBezTo>
                  <a:cubicBezTo>
                    <a:pt x="135" y="9"/>
                    <a:pt x="126" y="0"/>
                    <a:pt x="1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xmlns="" id="{773BB4CF-B6F7-4A0F-BFF9-328BC4B88E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67726" y="5132388"/>
              <a:ext cx="87313" cy="85725"/>
            </a:xfrm>
            <a:custGeom>
              <a:avLst/>
              <a:gdLst>
                <a:gd name="T0" fmla="*/ 49 w 99"/>
                <a:gd name="T1" fmla="*/ 99 h 99"/>
                <a:gd name="T2" fmla="*/ 0 w 99"/>
                <a:gd name="T3" fmla="*/ 50 h 99"/>
                <a:gd name="T4" fmla="*/ 49 w 99"/>
                <a:gd name="T5" fmla="*/ 0 h 99"/>
                <a:gd name="T6" fmla="*/ 99 w 99"/>
                <a:gd name="T7" fmla="*/ 50 h 99"/>
                <a:gd name="T8" fmla="*/ 49 w 99"/>
                <a:gd name="T9" fmla="*/ 99 h 99"/>
                <a:gd name="T10" fmla="*/ 49 w 99"/>
                <a:gd name="T11" fmla="*/ 8 h 99"/>
                <a:gd name="T12" fmla="*/ 7 w 99"/>
                <a:gd name="T13" fmla="*/ 50 h 99"/>
                <a:gd name="T14" fmla="*/ 49 w 99"/>
                <a:gd name="T15" fmla="*/ 92 h 99"/>
                <a:gd name="T16" fmla="*/ 91 w 99"/>
                <a:gd name="T17" fmla="*/ 50 h 99"/>
                <a:gd name="T18" fmla="*/ 49 w 99"/>
                <a:gd name="T19" fmla="*/ 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3"/>
                    <a:pt x="22" y="0"/>
                    <a:pt x="49" y="0"/>
                  </a:cubicBezTo>
                  <a:cubicBezTo>
                    <a:pt x="76" y="0"/>
                    <a:pt x="99" y="23"/>
                    <a:pt x="99" y="50"/>
                  </a:cubicBezTo>
                  <a:cubicBezTo>
                    <a:pt x="99" y="77"/>
                    <a:pt x="76" y="99"/>
                    <a:pt x="49" y="99"/>
                  </a:cubicBezTo>
                  <a:close/>
                  <a:moveTo>
                    <a:pt x="49" y="8"/>
                  </a:moveTo>
                  <a:cubicBezTo>
                    <a:pt x="26" y="8"/>
                    <a:pt x="7" y="27"/>
                    <a:pt x="7" y="50"/>
                  </a:cubicBezTo>
                  <a:cubicBezTo>
                    <a:pt x="7" y="73"/>
                    <a:pt x="26" y="92"/>
                    <a:pt x="49" y="92"/>
                  </a:cubicBezTo>
                  <a:cubicBezTo>
                    <a:pt x="72" y="92"/>
                    <a:pt x="91" y="73"/>
                    <a:pt x="91" y="50"/>
                  </a:cubicBezTo>
                  <a:cubicBezTo>
                    <a:pt x="91" y="27"/>
                    <a:pt x="72" y="8"/>
                    <a:pt x="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xmlns="" id="{4234281D-68CB-429C-8CBF-2527CC0AC6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88363" y="5151438"/>
              <a:ext cx="46038" cy="47625"/>
            </a:xfrm>
            <a:custGeom>
              <a:avLst/>
              <a:gdLst>
                <a:gd name="T0" fmla="*/ 26 w 53"/>
                <a:gd name="T1" fmla="*/ 54 h 54"/>
                <a:gd name="T2" fmla="*/ 0 w 53"/>
                <a:gd name="T3" fmla="*/ 27 h 54"/>
                <a:gd name="T4" fmla="*/ 26 w 53"/>
                <a:gd name="T5" fmla="*/ 0 h 54"/>
                <a:gd name="T6" fmla="*/ 53 w 53"/>
                <a:gd name="T7" fmla="*/ 27 h 54"/>
                <a:gd name="T8" fmla="*/ 26 w 53"/>
                <a:gd name="T9" fmla="*/ 54 h 54"/>
                <a:gd name="T10" fmla="*/ 26 w 53"/>
                <a:gd name="T11" fmla="*/ 8 h 54"/>
                <a:gd name="T12" fmla="*/ 7 w 53"/>
                <a:gd name="T13" fmla="*/ 27 h 54"/>
                <a:gd name="T14" fmla="*/ 26 w 53"/>
                <a:gd name="T15" fmla="*/ 46 h 54"/>
                <a:gd name="T16" fmla="*/ 45 w 53"/>
                <a:gd name="T17" fmla="*/ 27 h 54"/>
                <a:gd name="T18" fmla="*/ 26 w 53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54">
                  <a:moveTo>
                    <a:pt x="26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2"/>
                    <a:pt x="41" y="54"/>
                    <a:pt x="26" y="54"/>
                  </a:cubicBezTo>
                  <a:close/>
                  <a:moveTo>
                    <a:pt x="26" y="8"/>
                  </a:moveTo>
                  <a:cubicBezTo>
                    <a:pt x="16" y="8"/>
                    <a:pt x="7" y="16"/>
                    <a:pt x="7" y="27"/>
                  </a:cubicBezTo>
                  <a:cubicBezTo>
                    <a:pt x="7" y="37"/>
                    <a:pt x="16" y="46"/>
                    <a:pt x="26" y="46"/>
                  </a:cubicBezTo>
                  <a:cubicBezTo>
                    <a:pt x="37" y="46"/>
                    <a:pt x="45" y="37"/>
                    <a:pt x="45" y="27"/>
                  </a:cubicBezTo>
                  <a:cubicBezTo>
                    <a:pt x="45" y="16"/>
                    <a:pt x="37" y="8"/>
                    <a:pt x="2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69" name="Group 291">
            <a:extLst>
              <a:ext uri="{FF2B5EF4-FFF2-40B4-BE49-F238E27FC236}">
                <a16:creationId xmlns:a16="http://schemas.microsoft.com/office/drawing/2014/main" xmlns="" id="{008A0313-7C0E-460E-84D9-971A2C000ABB}"/>
              </a:ext>
            </a:extLst>
          </p:cNvPr>
          <p:cNvGrpSpPr/>
          <p:nvPr/>
        </p:nvGrpSpPr>
        <p:grpSpPr>
          <a:xfrm>
            <a:off x="3884384" y="4346798"/>
            <a:ext cx="532223" cy="890988"/>
            <a:chOff x="7375525" y="1689100"/>
            <a:chExt cx="569913" cy="954088"/>
          </a:xfrm>
          <a:solidFill>
            <a:schemeClr val="tx1"/>
          </a:solidFill>
        </p:grpSpPr>
        <p:grpSp>
          <p:nvGrpSpPr>
            <p:cNvPr id="70" name="Group 292">
              <a:extLst>
                <a:ext uri="{FF2B5EF4-FFF2-40B4-BE49-F238E27FC236}">
                  <a16:creationId xmlns:a16="http://schemas.microsoft.com/office/drawing/2014/main" xmlns="" id="{C63C0DB9-AE20-4177-A214-76624ADAE84A}"/>
                </a:ext>
              </a:extLst>
            </p:cNvPr>
            <p:cNvGrpSpPr/>
            <p:nvPr/>
          </p:nvGrpSpPr>
          <p:grpSpPr>
            <a:xfrm>
              <a:off x="7443788" y="1689100"/>
              <a:ext cx="427038" cy="901701"/>
              <a:chOff x="7443788" y="1689100"/>
              <a:chExt cx="427038" cy="901701"/>
            </a:xfrm>
            <a:grpFill/>
          </p:grpSpPr>
          <p:sp>
            <p:nvSpPr>
              <p:cNvPr id="72" name="Freeform 28">
                <a:extLst>
                  <a:ext uri="{FF2B5EF4-FFF2-40B4-BE49-F238E27FC236}">
                    <a16:creationId xmlns:a16="http://schemas.microsoft.com/office/drawing/2014/main" xmlns="" id="{593E083A-1034-486C-9C9B-EC38C5CC4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43788" y="2436813"/>
                <a:ext cx="427038" cy="153988"/>
              </a:xfrm>
              <a:custGeom>
                <a:avLst/>
                <a:gdLst>
                  <a:gd name="T0" fmla="*/ 22 w 166"/>
                  <a:gd name="T1" fmla="*/ 60 h 60"/>
                  <a:gd name="T2" fmla="*/ 1 w 166"/>
                  <a:gd name="T3" fmla="*/ 54 h 60"/>
                  <a:gd name="T4" fmla="*/ 0 w 166"/>
                  <a:gd name="T5" fmla="*/ 52 h 60"/>
                  <a:gd name="T6" fmla="*/ 2 w 166"/>
                  <a:gd name="T7" fmla="*/ 45 h 60"/>
                  <a:gd name="T8" fmla="*/ 26 w 166"/>
                  <a:gd name="T9" fmla="*/ 0 h 60"/>
                  <a:gd name="T10" fmla="*/ 139 w 166"/>
                  <a:gd name="T11" fmla="*/ 0 h 60"/>
                  <a:gd name="T12" fmla="*/ 164 w 166"/>
                  <a:gd name="T13" fmla="*/ 45 h 60"/>
                  <a:gd name="T14" fmla="*/ 166 w 166"/>
                  <a:gd name="T15" fmla="*/ 52 h 60"/>
                  <a:gd name="T16" fmla="*/ 165 w 166"/>
                  <a:gd name="T17" fmla="*/ 54 h 60"/>
                  <a:gd name="T18" fmla="*/ 143 w 166"/>
                  <a:gd name="T19" fmla="*/ 60 h 60"/>
                  <a:gd name="T20" fmla="*/ 22 w 166"/>
                  <a:gd name="T21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6" h="60">
                    <a:moveTo>
                      <a:pt x="22" y="60"/>
                    </a:moveTo>
                    <a:cubicBezTo>
                      <a:pt x="9" y="60"/>
                      <a:pt x="2" y="57"/>
                      <a:pt x="1" y="54"/>
                    </a:cubicBezTo>
                    <a:cubicBezTo>
                      <a:pt x="0" y="54"/>
                      <a:pt x="0" y="53"/>
                      <a:pt x="0" y="52"/>
                    </a:cubicBezTo>
                    <a:cubicBezTo>
                      <a:pt x="0" y="49"/>
                      <a:pt x="1" y="46"/>
                      <a:pt x="2" y="45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164" y="45"/>
                      <a:pt x="164" y="45"/>
                      <a:pt x="164" y="45"/>
                    </a:cubicBezTo>
                    <a:cubicBezTo>
                      <a:pt x="164" y="46"/>
                      <a:pt x="166" y="49"/>
                      <a:pt x="166" y="52"/>
                    </a:cubicBezTo>
                    <a:cubicBezTo>
                      <a:pt x="166" y="53"/>
                      <a:pt x="165" y="54"/>
                      <a:pt x="165" y="54"/>
                    </a:cubicBezTo>
                    <a:cubicBezTo>
                      <a:pt x="164" y="57"/>
                      <a:pt x="157" y="60"/>
                      <a:pt x="143" y="60"/>
                    </a:cubicBezTo>
                    <a:lnTo>
                      <a:pt x="22" y="6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3" name="Oval 29">
                <a:extLst>
                  <a:ext uri="{FF2B5EF4-FFF2-40B4-BE49-F238E27FC236}">
                    <a16:creationId xmlns:a16="http://schemas.microsoft.com/office/drawing/2014/main" xmlns="" id="{62C6D15B-0E51-4860-B19B-CC1A66C0F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0313" y="1870075"/>
                <a:ext cx="74613" cy="7461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4" name="Oval 30">
                <a:extLst>
                  <a:ext uri="{FF2B5EF4-FFF2-40B4-BE49-F238E27FC236}">
                    <a16:creationId xmlns:a16="http://schemas.microsoft.com/office/drawing/2014/main" xmlns="" id="{64FE5834-5A0E-4761-9FAD-052C5A110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6988" y="1744663"/>
                <a:ext cx="115888" cy="1158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5" name="Oval 31">
                <a:extLst>
                  <a:ext uri="{FF2B5EF4-FFF2-40B4-BE49-F238E27FC236}">
                    <a16:creationId xmlns:a16="http://schemas.microsoft.com/office/drawing/2014/main" xmlns="" id="{8C6E1FB0-1B4E-4A89-AB51-A99758581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96188" y="1689100"/>
                <a:ext cx="50800" cy="508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sp>
          <p:nvSpPr>
            <p:cNvPr id="71" name="Freeform 32">
              <a:extLst>
                <a:ext uri="{FF2B5EF4-FFF2-40B4-BE49-F238E27FC236}">
                  <a16:creationId xmlns:a16="http://schemas.microsoft.com/office/drawing/2014/main" xmlns="" id="{C92E1386-D454-4938-817E-761E56566B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5525" y="1985963"/>
              <a:ext cx="569913" cy="657225"/>
            </a:xfrm>
            <a:custGeom>
              <a:avLst/>
              <a:gdLst>
                <a:gd name="T0" fmla="*/ 177 w 222"/>
                <a:gd name="T1" fmla="*/ 258 h 258"/>
                <a:gd name="T2" fmla="*/ 45 w 222"/>
                <a:gd name="T3" fmla="*/ 258 h 258"/>
                <a:gd name="T4" fmla="*/ 7 w 222"/>
                <a:gd name="T5" fmla="*/ 244 h 258"/>
                <a:gd name="T6" fmla="*/ 8 w 222"/>
                <a:gd name="T7" fmla="*/ 218 h 258"/>
                <a:gd name="T8" fmla="*/ 79 w 222"/>
                <a:gd name="T9" fmla="*/ 88 h 258"/>
                <a:gd name="T10" fmla="*/ 79 w 222"/>
                <a:gd name="T11" fmla="*/ 30 h 258"/>
                <a:gd name="T12" fmla="*/ 76 w 222"/>
                <a:gd name="T13" fmla="*/ 29 h 258"/>
                <a:gd name="T14" fmla="*/ 67 w 222"/>
                <a:gd name="T15" fmla="*/ 25 h 258"/>
                <a:gd name="T16" fmla="*/ 65 w 222"/>
                <a:gd name="T17" fmla="*/ 23 h 258"/>
                <a:gd name="T18" fmla="*/ 63 w 222"/>
                <a:gd name="T19" fmla="*/ 6 h 258"/>
                <a:gd name="T20" fmla="*/ 69 w 222"/>
                <a:gd name="T21" fmla="*/ 0 h 258"/>
                <a:gd name="T22" fmla="*/ 153 w 222"/>
                <a:gd name="T23" fmla="*/ 0 h 258"/>
                <a:gd name="T24" fmla="*/ 159 w 222"/>
                <a:gd name="T25" fmla="*/ 6 h 258"/>
                <a:gd name="T26" fmla="*/ 157 w 222"/>
                <a:gd name="T27" fmla="*/ 23 h 258"/>
                <a:gd name="T28" fmla="*/ 155 w 222"/>
                <a:gd name="T29" fmla="*/ 25 h 258"/>
                <a:gd name="T30" fmla="*/ 146 w 222"/>
                <a:gd name="T31" fmla="*/ 29 h 258"/>
                <a:gd name="T32" fmla="*/ 143 w 222"/>
                <a:gd name="T33" fmla="*/ 30 h 258"/>
                <a:gd name="T34" fmla="*/ 143 w 222"/>
                <a:gd name="T35" fmla="*/ 88 h 258"/>
                <a:gd name="T36" fmla="*/ 214 w 222"/>
                <a:gd name="T37" fmla="*/ 218 h 258"/>
                <a:gd name="T38" fmla="*/ 215 w 222"/>
                <a:gd name="T39" fmla="*/ 244 h 258"/>
                <a:gd name="T40" fmla="*/ 177 w 222"/>
                <a:gd name="T41" fmla="*/ 258 h 258"/>
                <a:gd name="T42" fmla="*/ 76 w 222"/>
                <a:gd name="T43" fmla="*/ 17 h 258"/>
                <a:gd name="T44" fmla="*/ 79 w 222"/>
                <a:gd name="T45" fmla="*/ 17 h 258"/>
                <a:gd name="T46" fmla="*/ 91 w 222"/>
                <a:gd name="T47" fmla="*/ 28 h 258"/>
                <a:gd name="T48" fmla="*/ 91 w 222"/>
                <a:gd name="T49" fmla="*/ 29 h 258"/>
                <a:gd name="T50" fmla="*/ 91 w 222"/>
                <a:gd name="T51" fmla="*/ 90 h 258"/>
                <a:gd name="T52" fmla="*/ 90 w 222"/>
                <a:gd name="T53" fmla="*/ 93 h 258"/>
                <a:gd name="T54" fmla="*/ 19 w 222"/>
                <a:gd name="T55" fmla="*/ 224 h 258"/>
                <a:gd name="T56" fmla="*/ 17 w 222"/>
                <a:gd name="T57" fmla="*/ 238 h 258"/>
                <a:gd name="T58" fmla="*/ 45 w 222"/>
                <a:gd name="T59" fmla="*/ 246 h 258"/>
                <a:gd name="T60" fmla="*/ 177 w 222"/>
                <a:gd name="T61" fmla="*/ 246 h 258"/>
                <a:gd name="T62" fmla="*/ 205 w 222"/>
                <a:gd name="T63" fmla="*/ 238 h 258"/>
                <a:gd name="T64" fmla="*/ 203 w 222"/>
                <a:gd name="T65" fmla="*/ 224 h 258"/>
                <a:gd name="T66" fmla="*/ 132 w 222"/>
                <a:gd name="T67" fmla="*/ 93 h 258"/>
                <a:gd name="T68" fmla="*/ 131 w 222"/>
                <a:gd name="T69" fmla="*/ 90 h 258"/>
                <a:gd name="T70" fmla="*/ 131 w 222"/>
                <a:gd name="T71" fmla="*/ 29 h 258"/>
                <a:gd name="T72" fmla="*/ 131 w 222"/>
                <a:gd name="T73" fmla="*/ 28 h 258"/>
                <a:gd name="T74" fmla="*/ 144 w 222"/>
                <a:gd name="T75" fmla="*/ 17 h 258"/>
                <a:gd name="T76" fmla="*/ 146 w 222"/>
                <a:gd name="T77" fmla="*/ 17 h 258"/>
                <a:gd name="T78" fmla="*/ 147 w 222"/>
                <a:gd name="T79" fmla="*/ 12 h 258"/>
                <a:gd name="T80" fmla="*/ 75 w 222"/>
                <a:gd name="T81" fmla="*/ 12 h 258"/>
                <a:gd name="T82" fmla="*/ 76 w 222"/>
                <a:gd name="T83" fmla="*/ 1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2" h="258">
                  <a:moveTo>
                    <a:pt x="177" y="258"/>
                  </a:moveTo>
                  <a:cubicBezTo>
                    <a:pt x="45" y="258"/>
                    <a:pt x="45" y="258"/>
                    <a:pt x="45" y="258"/>
                  </a:cubicBezTo>
                  <a:cubicBezTo>
                    <a:pt x="25" y="258"/>
                    <a:pt x="12" y="253"/>
                    <a:pt x="7" y="244"/>
                  </a:cubicBezTo>
                  <a:cubicBezTo>
                    <a:pt x="0" y="232"/>
                    <a:pt x="8" y="219"/>
                    <a:pt x="8" y="218"/>
                  </a:cubicBezTo>
                  <a:cubicBezTo>
                    <a:pt x="79" y="88"/>
                    <a:pt x="79" y="88"/>
                    <a:pt x="79" y="88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78" y="30"/>
                    <a:pt x="77" y="29"/>
                    <a:pt x="76" y="29"/>
                  </a:cubicBezTo>
                  <a:cubicBezTo>
                    <a:pt x="73" y="29"/>
                    <a:pt x="70" y="28"/>
                    <a:pt x="67" y="25"/>
                  </a:cubicBezTo>
                  <a:cubicBezTo>
                    <a:pt x="66" y="25"/>
                    <a:pt x="65" y="24"/>
                    <a:pt x="65" y="23"/>
                  </a:cubicBezTo>
                  <a:cubicBezTo>
                    <a:pt x="63" y="17"/>
                    <a:pt x="63" y="8"/>
                    <a:pt x="63" y="6"/>
                  </a:cubicBezTo>
                  <a:cubicBezTo>
                    <a:pt x="63" y="3"/>
                    <a:pt x="65" y="0"/>
                    <a:pt x="69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7" y="0"/>
                    <a:pt x="159" y="3"/>
                    <a:pt x="159" y="6"/>
                  </a:cubicBezTo>
                  <a:cubicBezTo>
                    <a:pt x="159" y="8"/>
                    <a:pt x="159" y="17"/>
                    <a:pt x="157" y="23"/>
                  </a:cubicBezTo>
                  <a:cubicBezTo>
                    <a:pt x="157" y="24"/>
                    <a:pt x="156" y="24"/>
                    <a:pt x="155" y="25"/>
                  </a:cubicBezTo>
                  <a:cubicBezTo>
                    <a:pt x="152" y="28"/>
                    <a:pt x="149" y="29"/>
                    <a:pt x="146" y="29"/>
                  </a:cubicBezTo>
                  <a:cubicBezTo>
                    <a:pt x="145" y="29"/>
                    <a:pt x="144" y="30"/>
                    <a:pt x="143" y="30"/>
                  </a:cubicBezTo>
                  <a:cubicBezTo>
                    <a:pt x="143" y="88"/>
                    <a:pt x="143" y="88"/>
                    <a:pt x="143" y="88"/>
                  </a:cubicBezTo>
                  <a:cubicBezTo>
                    <a:pt x="214" y="218"/>
                    <a:pt x="214" y="218"/>
                    <a:pt x="214" y="218"/>
                  </a:cubicBezTo>
                  <a:cubicBezTo>
                    <a:pt x="214" y="219"/>
                    <a:pt x="222" y="232"/>
                    <a:pt x="215" y="244"/>
                  </a:cubicBezTo>
                  <a:cubicBezTo>
                    <a:pt x="210" y="253"/>
                    <a:pt x="197" y="258"/>
                    <a:pt x="177" y="258"/>
                  </a:cubicBezTo>
                  <a:close/>
                  <a:moveTo>
                    <a:pt x="76" y="17"/>
                  </a:moveTo>
                  <a:cubicBezTo>
                    <a:pt x="77" y="17"/>
                    <a:pt x="78" y="17"/>
                    <a:pt x="79" y="17"/>
                  </a:cubicBezTo>
                  <a:cubicBezTo>
                    <a:pt x="82" y="18"/>
                    <a:pt x="90" y="19"/>
                    <a:pt x="91" y="28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91"/>
                    <a:pt x="91" y="92"/>
                    <a:pt x="90" y="93"/>
                  </a:cubicBezTo>
                  <a:cubicBezTo>
                    <a:pt x="19" y="224"/>
                    <a:pt x="19" y="224"/>
                    <a:pt x="19" y="224"/>
                  </a:cubicBezTo>
                  <a:cubicBezTo>
                    <a:pt x="19" y="224"/>
                    <a:pt x="14" y="232"/>
                    <a:pt x="17" y="238"/>
                  </a:cubicBezTo>
                  <a:cubicBezTo>
                    <a:pt x="20" y="243"/>
                    <a:pt x="30" y="246"/>
                    <a:pt x="45" y="246"/>
                  </a:cubicBezTo>
                  <a:cubicBezTo>
                    <a:pt x="177" y="246"/>
                    <a:pt x="177" y="246"/>
                    <a:pt x="177" y="246"/>
                  </a:cubicBezTo>
                  <a:cubicBezTo>
                    <a:pt x="192" y="246"/>
                    <a:pt x="202" y="243"/>
                    <a:pt x="205" y="238"/>
                  </a:cubicBezTo>
                  <a:cubicBezTo>
                    <a:pt x="208" y="232"/>
                    <a:pt x="203" y="224"/>
                    <a:pt x="203" y="224"/>
                  </a:cubicBezTo>
                  <a:cubicBezTo>
                    <a:pt x="132" y="93"/>
                    <a:pt x="132" y="93"/>
                    <a:pt x="132" y="93"/>
                  </a:cubicBezTo>
                  <a:cubicBezTo>
                    <a:pt x="131" y="92"/>
                    <a:pt x="131" y="91"/>
                    <a:pt x="131" y="90"/>
                  </a:cubicBezTo>
                  <a:cubicBezTo>
                    <a:pt x="131" y="29"/>
                    <a:pt x="131" y="29"/>
                    <a:pt x="131" y="29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132" y="19"/>
                    <a:pt x="140" y="18"/>
                    <a:pt x="144" y="17"/>
                  </a:cubicBezTo>
                  <a:cubicBezTo>
                    <a:pt x="144" y="17"/>
                    <a:pt x="145" y="17"/>
                    <a:pt x="146" y="17"/>
                  </a:cubicBezTo>
                  <a:cubicBezTo>
                    <a:pt x="147" y="15"/>
                    <a:pt x="147" y="14"/>
                    <a:pt x="147" y="12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5" y="14"/>
                    <a:pt x="75" y="15"/>
                    <a:pt x="76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76" name="Freeform 161">
            <a:extLst>
              <a:ext uri="{FF2B5EF4-FFF2-40B4-BE49-F238E27FC236}">
                <a16:creationId xmlns:a16="http://schemas.microsoft.com/office/drawing/2014/main" xmlns="" id="{CE5A9719-5EA2-47D3-96FB-EED2762E9025}"/>
              </a:ext>
            </a:extLst>
          </p:cNvPr>
          <p:cNvSpPr>
            <a:spLocks/>
          </p:cNvSpPr>
          <p:nvPr/>
        </p:nvSpPr>
        <p:spPr bwMode="auto">
          <a:xfrm>
            <a:off x="9658696" y="4595001"/>
            <a:ext cx="874559" cy="642785"/>
          </a:xfrm>
          <a:custGeom>
            <a:avLst/>
            <a:gdLst>
              <a:gd name="T0" fmla="*/ 96 w 120"/>
              <a:gd name="T1" fmla="*/ 88 h 88"/>
              <a:gd name="T2" fmla="*/ 28 w 120"/>
              <a:gd name="T3" fmla="*/ 88 h 88"/>
              <a:gd name="T4" fmla="*/ 0 w 120"/>
              <a:gd name="T5" fmla="*/ 60 h 88"/>
              <a:gd name="T6" fmla="*/ 16 w 120"/>
              <a:gd name="T7" fmla="*/ 34 h 88"/>
              <a:gd name="T8" fmla="*/ 16 w 120"/>
              <a:gd name="T9" fmla="*/ 32 h 88"/>
              <a:gd name="T10" fmla="*/ 48 w 120"/>
              <a:gd name="T11" fmla="*/ 0 h 88"/>
              <a:gd name="T12" fmla="*/ 78 w 120"/>
              <a:gd name="T13" fmla="*/ 20 h 88"/>
              <a:gd name="T14" fmla="*/ 88 w 120"/>
              <a:gd name="T15" fmla="*/ 16 h 88"/>
              <a:gd name="T16" fmla="*/ 104 w 120"/>
              <a:gd name="T17" fmla="*/ 32 h 88"/>
              <a:gd name="T18" fmla="*/ 101 w 120"/>
              <a:gd name="T19" fmla="*/ 40 h 88"/>
              <a:gd name="T20" fmla="*/ 120 w 120"/>
              <a:gd name="T21" fmla="*/ 64 h 88"/>
              <a:gd name="T22" fmla="*/ 96 w 120"/>
              <a:gd name="T2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0" h="88">
                <a:moveTo>
                  <a:pt x="96" y="88"/>
                </a:moveTo>
                <a:cubicBezTo>
                  <a:pt x="28" y="88"/>
                  <a:pt x="28" y="88"/>
                  <a:pt x="28" y="88"/>
                </a:cubicBezTo>
                <a:cubicBezTo>
                  <a:pt x="13" y="88"/>
                  <a:pt x="0" y="75"/>
                  <a:pt x="0" y="60"/>
                </a:cubicBezTo>
                <a:cubicBezTo>
                  <a:pt x="0" y="48"/>
                  <a:pt x="7" y="39"/>
                  <a:pt x="16" y="34"/>
                </a:cubicBezTo>
                <a:cubicBezTo>
                  <a:pt x="16" y="33"/>
                  <a:pt x="16" y="33"/>
                  <a:pt x="16" y="32"/>
                </a:cubicBezTo>
                <a:cubicBezTo>
                  <a:pt x="16" y="14"/>
                  <a:pt x="30" y="0"/>
                  <a:pt x="48" y="0"/>
                </a:cubicBezTo>
                <a:cubicBezTo>
                  <a:pt x="61" y="0"/>
                  <a:pt x="73" y="8"/>
                  <a:pt x="78" y="20"/>
                </a:cubicBezTo>
                <a:cubicBezTo>
                  <a:pt x="80" y="17"/>
                  <a:pt x="84" y="16"/>
                  <a:pt x="88" y="16"/>
                </a:cubicBezTo>
                <a:cubicBezTo>
                  <a:pt x="97" y="16"/>
                  <a:pt x="104" y="23"/>
                  <a:pt x="104" y="32"/>
                </a:cubicBezTo>
                <a:cubicBezTo>
                  <a:pt x="104" y="35"/>
                  <a:pt x="103" y="38"/>
                  <a:pt x="101" y="40"/>
                </a:cubicBezTo>
                <a:cubicBezTo>
                  <a:pt x="112" y="43"/>
                  <a:pt x="120" y="52"/>
                  <a:pt x="120" y="64"/>
                </a:cubicBezTo>
                <a:cubicBezTo>
                  <a:pt x="120" y="77"/>
                  <a:pt x="109" y="88"/>
                  <a:pt x="96" y="88"/>
                </a:cubicBez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</p:spTree>
    <p:extLst>
      <p:ext uri="{BB962C8B-B14F-4D97-AF65-F5344CB8AC3E}">
        <p14:creationId xmlns:p14="http://schemas.microsoft.com/office/powerpoint/2010/main" val="4062842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4" grpId="0"/>
      <p:bldP spid="25" grpId="0"/>
      <p:bldP spid="29" grpId="0"/>
      <p:bldP spid="30" grpId="0"/>
      <p:bldP spid="31" grpId="0" animBg="1"/>
      <p:bldP spid="35" grpId="0"/>
      <p:bldP spid="36" grpId="0"/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304345" y="630788"/>
            <a:ext cx="4421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dirty="0">
                <a:solidFill>
                  <a:schemeClr val="bg2">
                    <a:lumMod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Objetivo General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04345" y="1838575"/>
            <a:ext cx="56432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>
                <a:solidFill>
                  <a:schemeClr val="bg2">
                    <a:lumMod val="50000"/>
                  </a:schemeClr>
                </a:solidFill>
              </a:rPr>
              <a:t>Crear a partir de una investigación teórica y normativa una base de conocimiento con el fin de identificar herramientas, usos y mejores prácticas sobre el Big Data, la ciencia de datos y la inteligencia artificial que se puedan utilizar para satisfacer las necesidades de los Poderes Judiciales de los países que integran Cumbre Judicial Iberoamericana. </a:t>
            </a:r>
          </a:p>
        </p:txBody>
      </p:sp>
      <p:sp>
        <p:nvSpPr>
          <p:cNvPr id="3" name="Rectangle 2"/>
          <p:cNvSpPr/>
          <p:nvPr/>
        </p:nvSpPr>
        <p:spPr>
          <a:xfrm rot="16200000">
            <a:off x="2753416" y="5547413"/>
            <a:ext cx="589172" cy="203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Rectangle 44"/>
          <p:cNvSpPr/>
          <p:nvPr/>
        </p:nvSpPr>
        <p:spPr>
          <a:xfrm rot="16200000">
            <a:off x="4182098" y="4944097"/>
            <a:ext cx="1795806" cy="20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6" name="Rectangle 45"/>
          <p:cNvSpPr/>
          <p:nvPr/>
        </p:nvSpPr>
        <p:spPr>
          <a:xfrm rot="16200000">
            <a:off x="6605310" y="5335309"/>
            <a:ext cx="1013382" cy="203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Rectangle 46"/>
          <p:cNvSpPr/>
          <p:nvPr/>
        </p:nvSpPr>
        <p:spPr>
          <a:xfrm rot="16200000">
            <a:off x="8439347" y="5137346"/>
            <a:ext cx="1409307" cy="20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Rectangle 47"/>
          <p:cNvSpPr/>
          <p:nvPr/>
        </p:nvSpPr>
        <p:spPr>
          <a:xfrm rot="16200000">
            <a:off x="10848418" y="5514418"/>
            <a:ext cx="655163" cy="20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Rectangle 48"/>
          <p:cNvSpPr/>
          <p:nvPr/>
        </p:nvSpPr>
        <p:spPr>
          <a:xfrm rot="16200000">
            <a:off x="584724" y="5410723"/>
            <a:ext cx="862553" cy="203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6" name="Group 5"/>
          <p:cNvGrpSpPr/>
          <p:nvPr/>
        </p:nvGrpSpPr>
        <p:grpSpPr>
          <a:xfrm>
            <a:off x="2" y="6736617"/>
            <a:ext cx="12191999" cy="134339"/>
            <a:chOff x="2" y="2110197"/>
            <a:chExt cx="12191999" cy="134339"/>
          </a:xfrm>
        </p:grpSpPr>
        <p:sp>
          <p:nvSpPr>
            <p:cNvPr id="51" name="Rectangle 50"/>
            <p:cNvSpPr/>
            <p:nvPr/>
          </p:nvSpPr>
          <p:spPr>
            <a:xfrm rot="16200000">
              <a:off x="2980836" y="1161370"/>
              <a:ext cx="134333" cy="203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5012835" y="1161369"/>
              <a:ext cx="134333" cy="2032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7044834" y="1161369"/>
              <a:ext cx="134335" cy="203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9076834" y="1161367"/>
              <a:ext cx="134336" cy="2032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11108832" y="1161366"/>
              <a:ext cx="134338" cy="2032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6" name="Rectangle 55"/>
            <p:cNvSpPr/>
            <p:nvPr/>
          </p:nvSpPr>
          <p:spPr>
            <a:xfrm rot="16200000">
              <a:off x="948836" y="1161370"/>
              <a:ext cx="134331" cy="203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cxnSp>
        <p:nvCxnSpPr>
          <p:cNvPr id="76" name="Straight Connector 75"/>
          <p:cNvCxnSpPr/>
          <p:nvPr/>
        </p:nvCxnSpPr>
        <p:spPr>
          <a:xfrm>
            <a:off x="669303" y="4185501"/>
            <a:ext cx="4402317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071620" y="4185501"/>
            <a:ext cx="0" cy="876692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69303" y="838986"/>
            <a:ext cx="0" cy="3346515"/>
          </a:xfrm>
          <a:prstGeom prst="line">
            <a:avLst/>
          </a:prstGeom>
          <a:ln w="15875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8">
            <a:extLst>
              <a:ext uri="{FF2B5EF4-FFF2-40B4-BE49-F238E27FC236}">
                <a16:creationId xmlns:a16="http://schemas.microsoft.com/office/drawing/2014/main" xmlns="" id="{5859EA64-8318-4B15-B56D-9E9ABC88887E}"/>
              </a:ext>
            </a:extLst>
          </p:cNvPr>
          <p:cNvSpPr>
            <a:spLocks noEditPoints="1"/>
          </p:cNvSpPr>
          <p:nvPr/>
        </p:nvSpPr>
        <p:spPr bwMode="auto">
          <a:xfrm>
            <a:off x="4689648" y="5529988"/>
            <a:ext cx="763944" cy="721139"/>
          </a:xfrm>
          <a:custGeom>
            <a:avLst/>
            <a:gdLst>
              <a:gd name="T0" fmla="*/ 5 w 98"/>
              <a:gd name="T1" fmla="*/ 38 h 92"/>
              <a:gd name="T2" fmla="*/ 22 w 98"/>
              <a:gd name="T3" fmla="*/ 38 h 92"/>
              <a:gd name="T4" fmla="*/ 22 w 98"/>
              <a:gd name="T5" fmla="*/ 81 h 92"/>
              <a:gd name="T6" fmla="*/ 5 w 98"/>
              <a:gd name="T7" fmla="*/ 81 h 92"/>
              <a:gd name="T8" fmla="*/ 0 w 98"/>
              <a:gd name="T9" fmla="*/ 76 h 92"/>
              <a:gd name="T10" fmla="*/ 0 w 98"/>
              <a:gd name="T11" fmla="*/ 42 h 92"/>
              <a:gd name="T12" fmla="*/ 5 w 98"/>
              <a:gd name="T13" fmla="*/ 38 h 92"/>
              <a:gd name="T14" fmla="*/ 98 w 98"/>
              <a:gd name="T15" fmla="*/ 47 h 92"/>
              <a:gd name="T16" fmla="*/ 98 w 98"/>
              <a:gd name="T17" fmla="*/ 73 h 92"/>
              <a:gd name="T18" fmla="*/ 74 w 98"/>
              <a:gd name="T19" fmla="*/ 92 h 92"/>
              <a:gd name="T20" fmla="*/ 51 w 98"/>
              <a:gd name="T21" fmla="*/ 92 h 92"/>
              <a:gd name="T22" fmla="*/ 27 w 98"/>
              <a:gd name="T23" fmla="*/ 81 h 92"/>
              <a:gd name="T24" fmla="*/ 27 w 98"/>
              <a:gd name="T25" fmla="*/ 38 h 92"/>
              <a:gd name="T26" fmla="*/ 29 w 98"/>
              <a:gd name="T27" fmla="*/ 38 h 92"/>
              <a:gd name="T28" fmla="*/ 52 w 98"/>
              <a:gd name="T29" fmla="*/ 16 h 92"/>
              <a:gd name="T30" fmla="*/ 58 w 98"/>
              <a:gd name="T31" fmla="*/ 0 h 92"/>
              <a:gd name="T32" fmla="*/ 66 w 98"/>
              <a:gd name="T33" fmla="*/ 15 h 92"/>
              <a:gd name="T34" fmla="*/ 65 w 98"/>
              <a:gd name="T35" fmla="*/ 32 h 92"/>
              <a:gd name="T36" fmla="*/ 85 w 98"/>
              <a:gd name="T37" fmla="*/ 31 h 92"/>
              <a:gd name="T38" fmla="*/ 98 w 98"/>
              <a:gd name="T39" fmla="*/ 47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8" h="92">
                <a:moveTo>
                  <a:pt x="5" y="38"/>
                </a:moveTo>
                <a:cubicBezTo>
                  <a:pt x="22" y="38"/>
                  <a:pt x="22" y="38"/>
                  <a:pt x="22" y="38"/>
                </a:cubicBezTo>
                <a:cubicBezTo>
                  <a:pt x="22" y="81"/>
                  <a:pt x="22" y="81"/>
                  <a:pt x="22" y="81"/>
                </a:cubicBezTo>
                <a:cubicBezTo>
                  <a:pt x="16" y="81"/>
                  <a:pt x="5" y="81"/>
                  <a:pt x="5" y="81"/>
                </a:cubicBezTo>
                <a:cubicBezTo>
                  <a:pt x="2" y="81"/>
                  <a:pt x="0" y="79"/>
                  <a:pt x="0" y="76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0"/>
                  <a:pt x="1" y="38"/>
                  <a:pt x="5" y="38"/>
                </a:cubicBezTo>
                <a:close/>
                <a:moveTo>
                  <a:pt x="98" y="47"/>
                </a:moveTo>
                <a:cubicBezTo>
                  <a:pt x="98" y="73"/>
                  <a:pt x="98" y="73"/>
                  <a:pt x="98" y="73"/>
                </a:cubicBezTo>
                <a:cubicBezTo>
                  <a:pt x="98" y="81"/>
                  <a:pt x="85" y="92"/>
                  <a:pt x="74" y="92"/>
                </a:cubicBezTo>
                <a:cubicBezTo>
                  <a:pt x="74" y="92"/>
                  <a:pt x="58" y="92"/>
                  <a:pt x="51" y="92"/>
                </a:cubicBezTo>
                <a:cubicBezTo>
                  <a:pt x="40" y="92"/>
                  <a:pt x="40" y="81"/>
                  <a:pt x="27" y="81"/>
                </a:cubicBezTo>
                <a:cubicBezTo>
                  <a:pt x="27" y="38"/>
                  <a:pt x="27" y="38"/>
                  <a:pt x="27" y="38"/>
                </a:cubicBezTo>
                <a:cubicBezTo>
                  <a:pt x="29" y="38"/>
                  <a:pt x="29" y="38"/>
                  <a:pt x="29" y="38"/>
                </a:cubicBezTo>
                <a:cubicBezTo>
                  <a:pt x="38" y="38"/>
                  <a:pt x="50" y="23"/>
                  <a:pt x="52" y="16"/>
                </a:cubicBezTo>
                <a:cubicBezTo>
                  <a:pt x="54" y="8"/>
                  <a:pt x="52" y="0"/>
                  <a:pt x="58" y="0"/>
                </a:cubicBezTo>
                <a:cubicBezTo>
                  <a:pt x="64" y="0"/>
                  <a:pt x="66" y="4"/>
                  <a:pt x="66" y="15"/>
                </a:cubicBezTo>
                <a:cubicBezTo>
                  <a:pt x="65" y="32"/>
                  <a:pt x="65" y="32"/>
                  <a:pt x="65" y="32"/>
                </a:cubicBezTo>
                <a:cubicBezTo>
                  <a:pt x="65" y="32"/>
                  <a:pt x="79" y="31"/>
                  <a:pt x="85" y="31"/>
                </a:cubicBezTo>
                <a:cubicBezTo>
                  <a:pt x="93" y="31"/>
                  <a:pt x="98" y="37"/>
                  <a:pt x="98" y="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xmlns="" id="{A888F49B-7AAE-4B3C-A3D3-D0F17C259B72}"/>
              </a:ext>
            </a:extLst>
          </p:cNvPr>
          <p:cNvSpPr>
            <a:spLocks noEditPoints="1"/>
          </p:cNvSpPr>
          <p:nvPr/>
        </p:nvSpPr>
        <p:spPr bwMode="auto">
          <a:xfrm>
            <a:off x="8533905" y="1819352"/>
            <a:ext cx="2353743" cy="2364448"/>
          </a:xfrm>
          <a:custGeom>
            <a:avLst/>
            <a:gdLst>
              <a:gd name="T0" fmla="*/ 93 w 93"/>
              <a:gd name="T1" fmla="*/ 47 h 93"/>
              <a:gd name="T2" fmla="*/ 46 w 93"/>
              <a:gd name="T3" fmla="*/ 93 h 93"/>
              <a:gd name="T4" fmla="*/ 0 w 93"/>
              <a:gd name="T5" fmla="*/ 47 h 93"/>
              <a:gd name="T6" fmla="*/ 46 w 93"/>
              <a:gd name="T7" fmla="*/ 0 h 93"/>
              <a:gd name="T8" fmla="*/ 93 w 93"/>
              <a:gd name="T9" fmla="*/ 47 h 93"/>
              <a:gd name="T10" fmla="*/ 84 w 93"/>
              <a:gd name="T11" fmla="*/ 50 h 93"/>
              <a:gd name="T12" fmla="*/ 63 w 93"/>
              <a:gd name="T13" fmla="*/ 50 h 93"/>
              <a:gd name="T14" fmla="*/ 63 w 93"/>
              <a:gd name="T15" fmla="*/ 43 h 93"/>
              <a:gd name="T16" fmla="*/ 84 w 93"/>
              <a:gd name="T17" fmla="*/ 43 h 93"/>
              <a:gd name="T18" fmla="*/ 50 w 93"/>
              <a:gd name="T19" fmla="*/ 9 h 93"/>
              <a:gd name="T20" fmla="*/ 50 w 93"/>
              <a:gd name="T21" fmla="*/ 30 h 93"/>
              <a:gd name="T22" fmla="*/ 43 w 93"/>
              <a:gd name="T23" fmla="*/ 30 h 93"/>
              <a:gd name="T24" fmla="*/ 43 w 93"/>
              <a:gd name="T25" fmla="*/ 9 h 93"/>
              <a:gd name="T26" fmla="*/ 9 w 93"/>
              <a:gd name="T27" fmla="*/ 43 h 93"/>
              <a:gd name="T28" fmla="*/ 30 w 93"/>
              <a:gd name="T29" fmla="*/ 43 h 93"/>
              <a:gd name="T30" fmla="*/ 30 w 93"/>
              <a:gd name="T31" fmla="*/ 50 h 93"/>
              <a:gd name="T32" fmla="*/ 9 w 93"/>
              <a:gd name="T33" fmla="*/ 50 h 93"/>
              <a:gd name="T34" fmla="*/ 43 w 93"/>
              <a:gd name="T35" fmla="*/ 84 h 93"/>
              <a:gd name="T36" fmla="*/ 43 w 93"/>
              <a:gd name="T37" fmla="*/ 63 h 93"/>
              <a:gd name="T38" fmla="*/ 50 w 93"/>
              <a:gd name="T39" fmla="*/ 63 h 93"/>
              <a:gd name="T40" fmla="*/ 50 w 93"/>
              <a:gd name="T41" fmla="*/ 84 h 93"/>
              <a:gd name="T42" fmla="*/ 84 w 93"/>
              <a:gd name="T43" fmla="*/ 5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3" h="93">
                <a:moveTo>
                  <a:pt x="93" y="47"/>
                </a:moveTo>
                <a:cubicBezTo>
                  <a:pt x="93" y="72"/>
                  <a:pt x="72" y="93"/>
                  <a:pt x="46" y="93"/>
                </a:cubicBezTo>
                <a:cubicBezTo>
                  <a:pt x="21" y="93"/>
                  <a:pt x="0" y="72"/>
                  <a:pt x="0" y="47"/>
                </a:cubicBezTo>
                <a:cubicBezTo>
                  <a:pt x="0" y="21"/>
                  <a:pt x="21" y="0"/>
                  <a:pt x="46" y="0"/>
                </a:cubicBezTo>
                <a:cubicBezTo>
                  <a:pt x="72" y="0"/>
                  <a:pt x="93" y="21"/>
                  <a:pt x="93" y="47"/>
                </a:cubicBezTo>
                <a:close/>
                <a:moveTo>
                  <a:pt x="84" y="50"/>
                </a:moveTo>
                <a:cubicBezTo>
                  <a:pt x="63" y="50"/>
                  <a:pt x="63" y="50"/>
                  <a:pt x="63" y="50"/>
                </a:cubicBezTo>
                <a:cubicBezTo>
                  <a:pt x="63" y="43"/>
                  <a:pt x="63" y="43"/>
                  <a:pt x="63" y="43"/>
                </a:cubicBezTo>
                <a:cubicBezTo>
                  <a:pt x="84" y="43"/>
                  <a:pt x="84" y="43"/>
                  <a:pt x="84" y="43"/>
                </a:cubicBezTo>
                <a:cubicBezTo>
                  <a:pt x="82" y="25"/>
                  <a:pt x="68" y="11"/>
                  <a:pt x="50" y="9"/>
                </a:cubicBezTo>
                <a:cubicBezTo>
                  <a:pt x="50" y="30"/>
                  <a:pt x="50" y="30"/>
                  <a:pt x="50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9"/>
                  <a:pt x="43" y="9"/>
                  <a:pt x="43" y="9"/>
                </a:cubicBezTo>
                <a:cubicBezTo>
                  <a:pt x="25" y="11"/>
                  <a:pt x="11" y="25"/>
                  <a:pt x="9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30" y="50"/>
                  <a:pt x="30" y="50"/>
                  <a:pt x="30" y="50"/>
                </a:cubicBezTo>
                <a:cubicBezTo>
                  <a:pt x="9" y="50"/>
                  <a:pt x="9" y="50"/>
                  <a:pt x="9" y="50"/>
                </a:cubicBezTo>
                <a:cubicBezTo>
                  <a:pt x="11" y="68"/>
                  <a:pt x="25" y="82"/>
                  <a:pt x="43" y="84"/>
                </a:cubicBezTo>
                <a:cubicBezTo>
                  <a:pt x="43" y="63"/>
                  <a:pt x="43" y="63"/>
                  <a:pt x="43" y="63"/>
                </a:cubicBezTo>
                <a:cubicBezTo>
                  <a:pt x="50" y="63"/>
                  <a:pt x="50" y="63"/>
                  <a:pt x="50" y="63"/>
                </a:cubicBezTo>
                <a:cubicBezTo>
                  <a:pt x="50" y="84"/>
                  <a:pt x="50" y="84"/>
                  <a:pt x="50" y="84"/>
                </a:cubicBezTo>
                <a:cubicBezTo>
                  <a:pt x="68" y="82"/>
                  <a:pt x="82" y="68"/>
                  <a:pt x="84" y="5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  <p:sp>
        <p:nvSpPr>
          <p:cNvPr id="30" name="Freeform 61">
            <a:extLst>
              <a:ext uri="{FF2B5EF4-FFF2-40B4-BE49-F238E27FC236}">
                <a16:creationId xmlns:a16="http://schemas.microsoft.com/office/drawing/2014/main" xmlns="" id="{155AA45F-7FD4-4034-B32E-DF39DCF45BC1}"/>
              </a:ext>
            </a:extLst>
          </p:cNvPr>
          <p:cNvSpPr>
            <a:spLocks noEditPoints="1"/>
          </p:cNvSpPr>
          <p:nvPr/>
        </p:nvSpPr>
        <p:spPr bwMode="auto">
          <a:xfrm>
            <a:off x="9427453" y="2726697"/>
            <a:ext cx="557055" cy="559486"/>
          </a:xfrm>
          <a:custGeom>
            <a:avLst/>
            <a:gdLst>
              <a:gd name="T0" fmla="*/ 97 w 97"/>
              <a:gd name="T1" fmla="*/ 5 h 97"/>
              <a:gd name="T2" fmla="*/ 97 w 97"/>
              <a:gd name="T3" fmla="*/ 74 h 97"/>
              <a:gd name="T4" fmla="*/ 94 w 97"/>
              <a:gd name="T5" fmla="*/ 79 h 97"/>
              <a:gd name="T6" fmla="*/ 51 w 97"/>
              <a:gd name="T7" fmla="*/ 97 h 97"/>
              <a:gd name="T8" fmla="*/ 50 w 97"/>
              <a:gd name="T9" fmla="*/ 97 h 97"/>
              <a:gd name="T10" fmla="*/ 49 w 97"/>
              <a:gd name="T11" fmla="*/ 97 h 97"/>
              <a:gd name="T12" fmla="*/ 48 w 97"/>
              <a:gd name="T13" fmla="*/ 97 h 97"/>
              <a:gd name="T14" fmla="*/ 47 w 97"/>
              <a:gd name="T15" fmla="*/ 97 h 97"/>
              <a:gd name="T16" fmla="*/ 4 w 97"/>
              <a:gd name="T17" fmla="*/ 79 h 97"/>
              <a:gd name="T18" fmla="*/ 0 w 97"/>
              <a:gd name="T19" fmla="*/ 74 h 97"/>
              <a:gd name="T20" fmla="*/ 0 w 97"/>
              <a:gd name="T21" fmla="*/ 5 h 97"/>
              <a:gd name="T22" fmla="*/ 3 w 97"/>
              <a:gd name="T23" fmla="*/ 1 h 97"/>
              <a:gd name="T24" fmla="*/ 8 w 97"/>
              <a:gd name="T25" fmla="*/ 0 h 97"/>
              <a:gd name="T26" fmla="*/ 49 w 97"/>
              <a:gd name="T27" fmla="*/ 17 h 97"/>
              <a:gd name="T28" fmla="*/ 90 w 97"/>
              <a:gd name="T29" fmla="*/ 0 h 97"/>
              <a:gd name="T30" fmla="*/ 95 w 97"/>
              <a:gd name="T31" fmla="*/ 1 h 97"/>
              <a:gd name="T32" fmla="*/ 97 w 97"/>
              <a:gd name="T33" fmla="*/ 5 h 97"/>
              <a:gd name="T34" fmla="*/ 43 w 97"/>
              <a:gd name="T35" fmla="*/ 26 h 97"/>
              <a:gd name="T36" fmla="*/ 9 w 97"/>
              <a:gd name="T37" fmla="*/ 12 h 97"/>
              <a:gd name="T38" fmla="*/ 9 w 97"/>
              <a:gd name="T39" fmla="*/ 72 h 97"/>
              <a:gd name="T40" fmla="*/ 43 w 97"/>
              <a:gd name="T41" fmla="*/ 86 h 97"/>
              <a:gd name="T42" fmla="*/ 43 w 97"/>
              <a:gd name="T43" fmla="*/ 26 h 97"/>
              <a:gd name="T44" fmla="*/ 37 w 97"/>
              <a:gd name="T45" fmla="*/ 46 h 97"/>
              <a:gd name="T46" fmla="*/ 15 w 97"/>
              <a:gd name="T47" fmla="*/ 37 h 97"/>
              <a:gd name="T48" fmla="*/ 15 w 97"/>
              <a:gd name="T49" fmla="*/ 30 h 97"/>
              <a:gd name="T50" fmla="*/ 37 w 97"/>
              <a:gd name="T51" fmla="*/ 38 h 97"/>
              <a:gd name="T52" fmla="*/ 37 w 97"/>
              <a:gd name="T53" fmla="*/ 46 h 97"/>
              <a:gd name="T54" fmla="*/ 37 w 97"/>
              <a:gd name="T55" fmla="*/ 68 h 97"/>
              <a:gd name="T56" fmla="*/ 15 w 97"/>
              <a:gd name="T57" fmla="*/ 59 h 97"/>
              <a:gd name="T58" fmla="*/ 15 w 97"/>
              <a:gd name="T59" fmla="*/ 52 h 97"/>
              <a:gd name="T60" fmla="*/ 37 w 97"/>
              <a:gd name="T61" fmla="*/ 61 h 97"/>
              <a:gd name="T62" fmla="*/ 37 w 97"/>
              <a:gd name="T63" fmla="*/ 68 h 97"/>
              <a:gd name="T64" fmla="*/ 89 w 97"/>
              <a:gd name="T65" fmla="*/ 12 h 97"/>
              <a:gd name="T66" fmla="*/ 54 w 97"/>
              <a:gd name="T67" fmla="*/ 26 h 97"/>
              <a:gd name="T68" fmla="*/ 54 w 97"/>
              <a:gd name="T69" fmla="*/ 86 h 97"/>
              <a:gd name="T70" fmla="*/ 89 w 97"/>
              <a:gd name="T71" fmla="*/ 72 h 97"/>
              <a:gd name="T72" fmla="*/ 89 w 97"/>
              <a:gd name="T73" fmla="*/ 12 h 97"/>
              <a:gd name="T74" fmla="*/ 83 w 97"/>
              <a:gd name="T75" fmla="*/ 37 h 97"/>
              <a:gd name="T76" fmla="*/ 61 w 97"/>
              <a:gd name="T77" fmla="*/ 46 h 97"/>
              <a:gd name="T78" fmla="*/ 61 w 97"/>
              <a:gd name="T79" fmla="*/ 38 h 97"/>
              <a:gd name="T80" fmla="*/ 83 w 97"/>
              <a:gd name="T81" fmla="*/ 30 h 97"/>
              <a:gd name="T82" fmla="*/ 83 w 97"/>
              <a:gd name="T83" fmla="*/ 37 h 97"/>
              <a:gd name="T84" fmla="*/ 83 w 97"/>
              <a:gd name="T85" fmla="*/ 59 h 97"/>
              <a:gd name="T86" fmla="*/ 61 w 97"/>
              <a:gd name="T87" fmla="*/ 68 h 97"/>
              <a:gd name="T88" fmla="*/ 61 w 97"/>
              <a:gd name="T89" fmla="*/ 61 h 97"/>
              <a:gd name="T90" fmla="*/ 83 w 97"/>
              <a:gd name="T91" fmla="*/ 52 h 97"/>
              <a:gd name="T92" fmla="*/ 83 w 97"/>
              <a:gd name="T93" fmla="*/ 5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7" h="97">
                <a:moveTo>
                  <a:pt x="97" y="5"/>
                </a:moveTo>
                <a:cubicBezTo>
                  <a:pt x="97" y="74"/>
                  <a:pt x="97" y="74"/>
                  <a:pt x="97" y="74"/>
                </a:cubicBezTo>
                <a:cubicBezTo>
                  <a:pt x="97" y="76"/>
                  <a:pt x="96" y="78"/>
                  <a:pt x="94" y="79"/>
                </a:cubicBezTo>
                <a:cubicBezTo>
                  <a:pt x="51" y="97"/>
                  <a:pt x="51" y="97"/>
                  <a:pt x="51" y="97"/>
                </a:cubicBezTo>
                <a:cubicBezTo>
                  <a:pt x="51" y="97"/>
                  <a:pt x="50" y="97"/>
                  <a:pt x="50" y="97"/>
                </a:cubicBezTo>
                <a:cubicBezTo>
                  <a:pt x="50" y="97"/>
                  <a:pt x="49" y="97"/>
                  <a:pt x="49" y="97"/>
                </a:cubicBezTo>
                <a:cubicBezTo>
                  <a:pt x="49" y="97"/>
                  <a:pt x="48" y="97"/>
                  <a:pt x="48" y="97"/>
                </a:cubicBezTo>
                <a:cubicBezTo>
                  <a:pt x="48" y="97"/>
                  <a:pt x="47" y="97"/>
                  <a:pt x="47" y="97"/>
                </a:cubicBezTo>
                <a:cubicBezTo>
                  <a:pt x="4" y="79"/>
                  <a:pt x="4" y="79"/>
                  <a:pt x="4" y="79"/>
                </a:cubicBezTo>
                <a:cubicBezTo>
                  <a:pt x="2" y="78"/>
                  <a:pt x="0" y="76"/>
                  <a:pt x="0" y="7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1" y="2"/>
                  <a:pt x="3" y="1"/>
                </a:cubicBezTo>
                <a:cubicBezTo>
                  <a:pt x="4" y="0"/>
                  <a:pt x="6" y="0"/>
                  <a:pt x="8" y="0"/>
                </a:cubicBezTo>
                <a:cubicBezTo>
                  <a:pt x="49" y="17"/>
                  <a:pt x="49" y="17"/>
                  <a:pt x="49" y="17"/>
                </a:cubicBezTo>
                <a:cubicBezTo>
                  <a:pt x="90" y="0"/>
                  <a:pt x="90" y="0"/>
                  <a:pt x="90" y="0"/>
                </a:cubicBezTo>
                <a:cubicBezTo>
                  <a:pt x="92" y="0"/>
                  <a:pt x="94" y="0"/>
                  <a:pt x="95" y="1"/>
                </a:cubicBezTo>
                <a:cubicBezTo>
                  <a:pt x="97" y="2"/>
                  <a:pt x="97" y="3"/>
                  <a:pt x="97" y="5"/>
                </a:cubicBezTo>
                <a:close/>
                <a:moveTo>
                  <a:pt x="43" y="26"/>
                </a:moveTo>
                <a:cubicBezTo>
                  <a:pt x="9" y="12"/>
                  <a:pt x="9" y="12"/>
                  <a:pt x="9" y="12"/>
                </a:cubicBezTo>
                <a:cubicBezTo>
                  <a:pt x="9" y="72"/>
                  <a:pt x="9" y="72"/>
                  <a:pt x="9" y="72"/>
                </a:cubicBezTo>
                <a:cubicBezTo>
                  <a:pt x="43" y="86"/>
                  <a:pt x="43" y="86"/>
                  <a:pt x="43" y="86"/>
                </a:cubicBezTo>
                <a:lnTo>
                  <a:pt x="43" y="26"/>
                </a:lnTo>
                <a:close/>
                <a:moveTo>
                  <a:pt x="37" y="46"/>
                </a:moveTo>
                <a:cubicBezTo>
                  <a:pt x="15" y="37"/>
                  <a:pt x="15" y="37"/>
                  <a:pt x="15" y="37"/>
                </a:cubicBezTo>
                <a:cubicBezTo>
                  <a:pt x="15" y="30"/>
                  <a:pt x="15" y="30"/>
                  <a:pt x="15" y="30"/>
                </a:cubicBezTo>
                <a:cubicBezTo>
                  <a:pt x="37" y="38"/>
                  <a:pt x="37" y="38"/>
                  <a:pt x="37" y="38"/>
                </a:cubicBezTo>
                <a:lnTo>
                  <a:pt x="37" y="46"/>
                </a:lnTo>
                <a:close/>
                <a:moveTo>
                  <a:pt x="37" y="68"/>
                </a:moveTo>
                <a:cubicBezTo>
                  <a:pt x="15" y="59"/>
                  <a:pt x="15" y="59"/>
                  <a:pt x="15" y="59"/>
                </a:cubicBezTo>
                <a:cubicBezTo>
                  <a:pt x="15" y="52"/>
                  <a:pt x="15" y="52"/>
                  <a:pt x="15" y="52"/>
                </a:cubicBezTo>
                <a:cubicBezTo>
                  <a:pt x="37" y="61"/>
                  <a:pt x="37" y="61"/>
                  <a:pt x="37" y="61"/>
                </a:cubicBezTo>
                <a:lnTo>
                  <a:pt x="37" y="68"/>
                </a:lnTo>
                <a:close/>
                <a:moveTo>
                  <a:pt x="89" y="12"/>
                </a:moveTo>
                <a:cubicBezTo>
                  <a:pt x="54" y="26"/>
                  <a:pt x="54" y="26"/>
                  <a:pt x="54" y="26"/>
                </a:cubicBezTo>
                <a:cubicBezTo>
                  <a:pt x="54" y="86"/>
                  <a:pt x="54" y="86"/>
                  <a:pt x="54" y="86"/>
                </a:cubicBezTo>
                <a:cubicBezTo>
                  <a:pt x="89" y="72"/>
                  <a:pt x="89" y="72"/>
                  <a:pt x="89" y="72"/>
                </a:cubicBezTo>
                <a:lnTo>
                  <a:pt x="89" y="12"/>
                </a:lnTo>
                <a:close/>
                <a:moveTo>
                  <a:pt x="83" y="37"/>
                </a:moveTo>
                <a:cubicBezTo>
                  <a:pt x="61" y="46"/>
                  <a:pt x="61" y="46"/>
                  <a:pt x="61" y="46"/>
                </a:cubicBezTo>
                <a:cubicBezTo>
                  <a:pt x="61" y="38"/>
                  <a:pt x="61" y="38"/>
                  <a:pt x="61" y="38"/>
                </a:cubicBezTo>
                <a:cubicBezTo>
                  <a:pt x="83" y="30"/>
                  <a:pt x="83" y="30"/>
                  <a:pt x="83" y="30"/>
                </a:cubicBezTo>
                <a:lnTo>
                  <a:pt x="83" y="37"/>
                </a:lnTo>
                <a:close/>
                <a:moveTo>
                  <a:pt x="83" y="59"/>
                </a:moveTo>
                <a:cubicBezTo>
                  <a:pt x="61" y="68"/>
                  <a:pt x="61" y="68"/>
                  <a:pt x="61" y="68"/>
                </a:cubicBezTo>
                <a:cubicBezTo>
                  <a:pt x="61" y="61"/>
                  <a:pt x="61" y="61"/>
                  <a:pt x="61" y="61"/>
                </a:cubicBezTo>
                <a:cubicBezTo>
                  <a:pt x="83" y="52"/>
                  <a:pt x="83" y="52"/>
                  <a:pt x="83" y="52"/>
                </a:cubicBezTo>
                <a:lnTo>
                  <a:pt x="83" y="59"/>
                </a:ln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</p:spTree>
    <p:extLst>
      <p:ext uri="{BB962C8B-B14F-4D97-AF65-F5344CB8AC3E}">
        <p14:creationId xmlns:p14="http://schemas.microsoft.com/office/powerpoint/2010/main" val="249727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Box 186"/>
          <p:cNvSpPr txBox="1"/>
          <p:nvPr/>
        </p:nvSpPr>
        <p:spPr>
          <a:xfrm>
            <a:off x="3057440" y="680759"/>
            <a:ext cx="6077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Objetivos específicos</a:t>
            </a:r>
            <a:endParaRPr lang="en-US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73" name="Freeform 5"/>
          <p:cNvSpPr>
            <a:spLocks/>
          </p:cNvSpPr>
          <p:nvPr/>
        </p:nvSpPr>
        <p:spPr bwMode="auto">
          <a:xfrm>
            <a:off x="3596482" y="3628822"/>
            <a:ext cx="2422226" cy="2424605"/>
          </a:xfrm>
          <a:custGeom>
            <a:avLst/>
            <a:gdLst>
              <a:gd name="T0" fmla="*/ 646 w 861"/>
              <a:gd name="T1" fmla="*/ 430 h 861"/>
              <a:gd name="T2" fmla="*/ 430 w 861"/>
              <a:gd name="T3" fmla="*/ 645 h 861"/>
              <a:gd name="T4" fmla="*/ 215 w 861"/>
              <a:gd name="T5" fmla="*/ 430 h 861"/>
              <a:gd name="T6" fmla="*/ 430 w 861"/>
              <a:gd name="T7" fmla="*/ 215 h 861"/>
              <a:gd name="T8" fmla="*/ 488 w 861"/>
              <a:gd name="T9" fmla="*/ 223 h 861"/>
              <a:gd name="T10" fmla="*/ 418 w 861"/>
              <a:gd name="T11" fmla="*/ 0 h 861"/>
              <a:gd name="T12" fmla="*/ 0 w 861"/>
              <a:gd name="T13" fmla="*/ 430 h 861"/>
              <a:gd name="T14" fmla="*/ 430 w 861"/>
              <a:gd name="T15" fmla="*/ 861 h 861"/>
              <a:gd name="T16" fmla="*/ 861 w 861"/>
              <a:gd name="T17" fmla="*/ 430 h 861"/>
              <a:gd name="T18" fmla="*/ 742 w 861"/>
              <a:gd name="T19" fmla="*/ 133 h 861"/>
              <a:gd name="T20" fmla="*/ 590 w 861"/>
              <a:gd name="T21" fmla="*/ 286 h 861"/>
              <a:gd name="T22" fmla="*/ 646 w 861"/>
              <a:gd name="T23" fmla="*/ 43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61" h="861">
                <a:moveTo>
                  <a:pt x="646" y="430"/>
                </a:moveTo>
                <a:cubicBezTo>
                  <a:pt x="646" y="549"/>
                  <a:pt x="549" y="645"/>
                  <a:pt x="430" y="645"/>
                </a:cubicBezTo>
                <a:cubicBezTo>
                  <a:pt x="311" y="645"/>
                  <a:pt x="215" y="549"/>
                  <a:pt x="215" y="430"/>
                </a:cubicBezTo>
                <a:cubicBezTo>
                  <a:pt x="215" y="311"/>
                  <a:pt x="311" y="215"/>
                  <a:pt x="430" y="215"/>
                </a:cubicBezTo>
                <a:cubicBezTo>
                  <a:pt x="450" y="215"/>
                  <a:pt x="470" y="218"/>
                  <a:pt x="488" y="223"/>
                </a:cubicBezTo>
                <a:cubicBezTo>
                  <a:pt x="447" y="156"/>
                  <a:pt x="422" y="80"/>
                  <a:pt x="418" y="0"/>
                </a:cubicBezTo>
                <a:cubicBezTo>
                  <a:pt x="186" y="6"/>
                  <a:pt x="0" y="196"/>
                  <a:pt x="0" y="430"/>
                </a:cubicBezTo>
                <a:cubicBezTo>
                  <a:pt x="0" y="668"/>
                  <a:pt x="192" y="861"/>
                  <a:pt x="430" y="861"/>
                </a:cubicBezTo>
                <a:cubicBezTo>
                  <a:pt x="668" y="861"/>
                  <a:pt x="861" y="668"/>
                  <a:pt x="861" y="430"/>
                </a:cubicBezTo>
                <a:cubicBezTo>
                  <a:pt x="861" y="315"/>
                  <a:pt x="816" y="211"/>
                  <a:pt x="742" y="133"/>
                </a:cubicBezTo>
                <a:cubicBezTo>
                  <a:pt x="590" y="286"/>
                  <a:pt x="590" y="286"/>
                  <a:pt x="590" y="286"/>
                </a:cubicBezTo>
                <a:cubicBezTo>
                  <a:pt x="625" y="325"/>
                  <a:pt x="646" y="375"/>
                  <a:pt x="646" y="43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accent3"/>
              </a:solidFill>
            </a:endParaRPr>
          </a:p>
        </p:txBody>
      </p:sp>
      <p:sp>
        <p:nvSpPr>
          <p:cNvPr id="174" name="Freeform 6"/>
          <p:cNvSpPr>
            <a:spLocks/>
          </p:cNvSpPr>
          <p:nvPr/>
        </p:nvSpPr>
        <p:spPr bwMode="auto">
          <a:xfrm>
            <a:off x="4884293" y="2342900"/>
            <a:ext cx="2422226" cy="2111867"/>
          </a:xfrm>
          <a:custGeom>
            <a:avLst/>
            <a:gdLst>
              <a:gd name="T0" fmla="*/ 739 w 861"/>
              <a:gd name="T1" fmla="*/ 731 h 750"/>
              <a:gd name="T2" fmla="*/ 739 w 861"/>
              <a:gd name="T3" fmla="*/ 730 h 750"/>
              <a:gd name="T4" fmla="*/ 861 w 861"/>
              <a:gd name="T5" fmla="*/ 431 h 750"/>
              <a:gd name="T6" fmla="*/ 430 w 861"/>
              <a:gd name="T7" fmla="*/ 0 h 750"/>
              <a:gd name="T8" fmla="*/ 0 w 861"/>
              <a:gd name="T9" fmla="*/ 431 h 750"/>
              <a:gd name="T10" fmla="*/ 120 w 861"/>
              <a:gd name="T11" fmla="*/ 729 h 750"/>
              <a:gd name="T12" fmla="*/ 120 w 861"/>
              <a:gd name="T13" fmla="*/ 730 h 750"/>
              <a:gd name="T14" fmla="*/ 132 w 861"/>
              <a:gd name="T15" fmla="*/ 742 h 750"/>
              <a:gd name="T16" fmla="*/ 284 w 861"/>
              <a:gd name="T17" fmla="*/ 589 h 750"/>
              <a:gd name="T18" fmla="*/ 278 w 861"/>
              <a:gd name="T19" fmla="*/ 583 h 750"/>
              <a:gd name="T20" fmla="*/ 277 w 861"/>
              <a:gd name="T21" fmla="*/ 582 h 750"/>
              <a:gd name="T22" fmla="*/ 215 w 861"/>
              <a:gd name="T23" fmla="*/ 431 h 750"/>
              <a:gd name="T24" fmla="*/ 430 w 861"/>
              <a:gd name="T25" fmla="*/ 215 h 750"/>
              <a:gd name="T26" fmla="*/ 645 w 861"/>
              <a:gd name="T27" fmla="*/ 431 h 750"/>
              <a:gd name="T28" fmla="*/ 584 w 861"/>
              <a:gd name="T29" fmla="*/ 581 h 750"/>
              <a:gd name="T30" fmla="*/ 584 w 861"/>
              <a:gd name="T31" fmla="*/ 581 h 750"/>
              <a:gd name="T32" fmla="*/ 584 w 861"/>
              <a:gd name="T33" fmla="*/ 581 h 750"/>
              <a:gd name="T34" fmla="*/ 563 w 861"/>
              <a:gd name="T35" fmla="*/ 603 h 750"/>
              <a:gd name="T36" fmla="*/ 721 w 861"/>
              <a:gd name="T37" fmla="*/ 750 h 750"/>
              <a:gd name="T38" fmla="*/ 739 w 861"/>
              <a:gd name="T39" fmla="*/ 731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1" h="750">
                <a:moveTo>
                  <a:pt x="739" y="731"/>
                </a:moveTo>
                <a:cubicBezTo>
                  <a:pt x="739" y="730"/>
                  <a:pt x="739" y="730"/>
                  <a:pt x="739" y="730"/>
                </a:cubicBezTo>
                <a:cubicBezTo>
                  <a:pt x="814" y="653"/>
                  <a:pt x="861" y="547"/>
                  <a:pt x="861" y="431"/>
                </a:cubicBezTo>
                <a:cubicBezTo>
                  <a:pt x="861" y="193"/>
                  <a:pt x="668" y="0"/>
                  <a:pt x="430" y="0"/>
                </a:cubicBezTo>
                <a:cubicBezTo>
                  <a:pt x="192" y="0"/>
                  <a:pt x="0" y="193"/>
                  <a:pt x="0" y="431"/>
                </a:cubicBezTo>
                <a:cubicBezTo>
                  <a:pt x="0" y="547"/>
                  <a:pt x="45" y="652"/>
                  <a:pt x="120" y="729"/>
                </a:cubicBezTo>
                <a:cubicBezTo>
                  <a:pt x="120" y="730"/>
                  <a:pt x="120" y="730"/>
                  <a:pt x="120" y="730"/>
                </a:cubicBezTo>
                <a:cubicBezTo>
                  <a:pt x="124" y="734"/>
                  <a:pt x="128" y="738"/>
                  <a:pt x="132" y="742"/>
                </a:cubicBezTo>
                <a:cubicBezTo>
                  <a:pt x="284" y="589"/>
                  <a:pt x="284" y="589"/>
                  <a:pt x="284" y="589"/>
                </a:cubicBezTo>
                <a:cubicBezTo>
                  <a:pt x="282" y="587"/>
                  <a:pt x="280" y="585"/>
                  <a:pt x="278" y="583"/>
                </a:cubicBezTo>
                <a:cubicBezTo>
                  <a:pt x="277" y="582"/>
                  <a:pt x="277" y="582"/>
                  <a:pt x="277" y="582"/>
                </a:cubicBezTo>
                <a:cubicBezTo>
                  <a:pt x="239" y="543"/>
                  <a:pt x="215" y="490"/>
                  <a:pt x="215" y="431"/>
                </a:cubicBezTo>
                <a:cubicBezTo>
                  <a:pt x="215" y="312"/>
                  <a:pt x="311" y="215"/>
                  <a:pt x="430" y="215"/>
                </a:cubicBezTo>
                <a:cubicBezTo>
                  <a:pt x="549" y="215"/>
                  <a:pt x="645" y="312"/>
                  <a:pt x="645" y="431"/>
                </a:cubicBezTo>
                <a:cubicBezTo>
                  <a:pt x="645" y="489"/>
                  <a:pt x="622" y="542"/>
                  <a:pt x="584" y="581"/>
                </a:cubicBezTo>
                <a:cubicBezTo>
                  <a:pt x="584" y="581"/>
                  <a:pt x="584" y="581"/>
                  <a:pt x="584" y="581"/>
                </a:cubicBezTo>
                <a:cubicBezTo>
                  <a:pt x="584" y="581"/>
                  <a:pt x="584" y="581"/>
                  <a:pt x="584" y="581"/>
                </a:cubicBezTo>
                <a:cubicBezTo>
                  <a:pt x="577" y="588"/>
                  <a:pt x="570" y="596"/>
                  <a:pt x="563" y="603"/>
                </a:cubicBezTo>
                <a:cubicBezTo>
                  <a:pt x="721" y="750"/>
                  <a:pt x="721" y="750"/>
                  <a:pt x="721" y="750"/>
                </a:cubicBezTo>
                <a:cubicBezTo>
                  <a:pt x="727" y="743"/>
                  <a:pt x="733" y="737"/>
                  <a:pt x="739" y="73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5" name="Freeform 7"/>
          <p:cNvSpPr>
            <a:spLocks/>
          </p:cNvSpPr>
          <p:nvPr/>
        </p:nvSpPr>
        <p:spPr bwMode="auto">
          <a:xfrm>
            <a:off x="6169726" y="3628822"/>
            <a:ext cx="2425793" cy="2424605"/>
          </a:xfrm>
          <a:custGeom>
            <a:avLst/>
            <a:gdLst>
              <a:gd name="T0" fmla="*/ 443 w 862"/>
              <a:gd name="T1" fmla="*/ 0 h 861"/>
              <a:gd name="T2" fmla="*/ 373 w 862"/>
              <a:gd name="T3" fmla="*/ 223 h 861"/>
              <a:gd name="T4" fmla="*/ 431 w 862"/>
              <a:gd name="T5" fmla="*/ 215 h 861"/>
              <a:gd name="T6" fmla="*/ 646 w 862"/>
              <a:gd name="T7" fmla="*/ 430 h 861"/>
              <a:gd name="T8" fmla="*/ 431 w 862"/>
              <a:gd name="T9" fmla="*/ 645 h 861"/>
              <a:gd name="T10" fmla="*/ 216 w 862"/>
              <a:gd name="T11" fmla="*/ 430 h 861"/>
              <a:gd name="T12" fmla="*/ 264 w 862"/>
              <a:gd name="T13" fmla="*/ 294 h 861"/>
              <a:gd name="T14" fmla="*/ 106 w 862"/>
              <a:gd name="T15" fmla="*/ 147 h 861"/>
              <a:gd name="T16" fmla="*/ 0 w 862"/>
              <a:gd name="T17" fmla="*/ 430 h 861"/>
              <a:gd name="T18" fmla="*/ 431 w 862"/>
              <a:gd name="T19" fmla="*/ 861 h 861"/>
              <a:gd name="T20" fmla="*/ 862 w 862"/>
              <a:gd name="T21" fmla="*/ 430 h 861"/>
              <a:gd name="T22" fmla="*/ 443 w 862"/>
              <a:gd name="T23" fmla="*/ 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62" h="861">
                <a:moveTo>
                  <a:pt x="443" y="0"/>
                </a:moveTo>
                <a:cubicBezTo>
                  <a:pt x="439" y="80"/>
                  <a:pt x="415" y="156"/>
                  <a:pt x="373" y="223"/>
                </a:cubicBezTo>
                <a:cubicBezTo>
                  <a:pt x="391" y="218"/>
                  <a:pt x="411" y="215"/>
                  <a:pt x="431" y="215"/>
                </a:cubicBezTo>
                <a:cubicBezTo>
                  <a:pt x="550" y="215"/>
                  <a:pt x="646" y="311"/>
                  <a:pt x="646" y="430"/>
                </a:cubicBezTo>
                <a:cubicBezTo>
                  <a:pt x="646" y="549"/>
                  <a:pt x="550" y="645"/>
                  <a:pt x="431" y="645"/>
                </a:cubicBezTo>
                <a:cubicBezTo>
                  <a:pt x="312" y="645"/>
                  <a:pt x="216" y="549"/>
                  <a:pt x="216" y="430"/>
                </a:cubicBezTo>
                <a:cubicBezTo>
                  <a:pt x="216" y="378"/>
                  <a:pt x="234" y="331"/>
                  <a:pt x="264" y="294"/>
                </a:cubicBezTo>
                <a:cubicBezTo>
                  <a:pt x="106" y="147"/>
                  <a:pt x="106" y="147"/>
                  <a:pt x="106" y="147"/>
                </a:cubicBezTo>
                <a:cubicBezTo>
                  <a:pt x="40" y="223"/>
                  <a:pt x="0" y="322"/>
                  <a:pt x="0" y="430"/>
                </a:cubicBezTo>
                <a:cubicBezTo>
                  <a:pt x="0" y="668"/>
                  <a:pt x="193" y="861"/>
                  <a:pt x="431" y="861"/>
                </a:cubicBezTo>
                <a:cubicBezTo>
                  <a:pt x="669" y="861"/>
                  <a:pt x="862" y="668"/>
                  <a:pt x="862" y="430"/>
                </a:cubicBezTo>
                <a:cubicBezTo>
                  <a:pt x="862" y="196"/>
                  <a:pt x="675" y="6"/>
                  <a:pt x="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6" name="TextBox 175"/>
          <p:cNvSpPr txBox="1"/>
          <p:nvPr/>
        </p:nvSpPr>
        <p:spPr>
          <a:xfrm>
            <a:off x="5716550" y="3144930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b="1" dirty="0">
                <a:solidFill>
                  <a:schemeClr val="accent2"/>
                </a:solidFill>
              </a:rPr>
              <a:t>01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429927" y="4454767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b="1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7004954" y="4454767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b="1" dirty="0">
                <a:solidFill>
                  <a:schemeClr val="accent3"/>
                </a:solidFill>
              </a:rPr>
              <a:t>03</a:t>
            </a:r>
          </a:p>
        </p:txBody>
      </p:sp>
      <p:sp>
        <p:nvSpPr>
          <p:cNvPr id="185" name="Freeform 21"/>
          <p:cNvSpPr>
            <a:spLocks noEditPoints="1"/>
          </p:cNvSpPr>
          <p:nvPr/>
        </p:nvSpPr>
        <p:spPr bwMode="auto">
          <a:xfrm>
            <a:off x="5933086" y="2455058"/>
            <a:ext cx="322262" cy="368089"/>
          </a:xfrm>
          <a:custGeom>
            <a:avLst/>
            <a:gdLst>
              <a:gd name="T0" fmla="*/ 432 w 504"/>
              <a:gd name="T1" fmla="*/ 541 h 577"/>
              <a:gd name="T2" fmla="*/ 407 w 504"/>
              <a:gd name="T3" fmla="*/ 541 h 577"/>
              <a:gd name="T4" fmla="*/ 504 w 504"/>
              <a:gd name="T5" fmla="*/ 361 h 577"/>
              <a:gd name="T6" fmla="*/ 341 w 504"/>
              <a:gd name="T7" fmla="*/ 152 h 577"/>
              <a:gd name="T8" fmla="*/ 382 w 504"/>
              <a:gd name="T9" fmla="*/ 75 h 577"/>
              <a:gd name="T10" fmla="*/ 374 w 504"/>
              <a:gd name="T11" fmla="*/ 50 h 577"/>
              <a:gd name="T12" fmla="*/ 277 w 504"/>
              <a:gd name="T13" fmla="*/ 3 h 577"/>
              <a:gd name="T14" fmla="*/ 263 w 504"/>
              <a:gd name="T15" fmla="*/ 2 h 577"/>
              <a:gd name="T16" fmla="*/ 252 w 504"/>
              <a:gd name="T17" fmla="*/ 12 h 577"/>
              <a:gd name="T18" fmla="*/ 137 w 504"/>
              <a:gd name="T19" fmla="*/ 230 h 577"/>
              <a:gd name="T20" fmla="*/ 153 w 504"/>
              <a:gd name="T21" fmla="*/ 280 h 577"/>
              <a:gd name="T22" fmla="*/ 137 w 504"/>
              <a:gd name="T23" fmla="*/ 313 h 577"/>
              <a:gd name="T24" fmla="*/ 202 w 504"/>
              <a:gd name="T25" fmla="*/ 344 h 577"/>
              <a:gd name="T26" fmla="*/ 217 w 504"/>
              <a:gd name="T27" fmla="*/ 312 h 577"/>
              <a:gd name="T28" fmla="*/ 217 w 504"/>
              <a:gd name="T29" fmla="*/ 312 h 577"/>
              <a:gd name="T30" fmla="*/ 267 w 504"/>
              <a:gd name="T31" fmla="*/ 293 h 577"/>
              <a:gd name="T32" fmla="*/ 306 w 504"/>
              <a:gd name="T33" fmla="*/ 219 h 577"/>
              <a:gd name="T34" fmla="*/ 432 w 504"/>
              <a:gd name="T35" fmla="*/ 361 h 577"/>
              <a:gd name="T36" fmla="*/ 288 w 504"/>
              <a:gd name="T37" fmla="*/ 505 h 577"/>
              <a:gd name="T38" fmla="*/ 180 w 504"/>
              <a:gd name="T39" fmla="*/ 469 h 577"/>
              <a:gd name="T40" fmla="*/ 180 w 504"/>
              <a:gd name="T41" fmla="*/ 451 h 577"/>
              <a:gd name="T42" fmla="*/ 198 w 504"/>
              <a:gd name="T43" fmla="*/ 433 h 577"/>
              <a:gd name="T44" fmla="*/ 288 w 504"/>
              <a:gd name="T45" fmla="*/ 433 h 577"/>
              <a:gd name="T46" fmla="*/ 288 w 504"/>
              <a:gd name="T47" fmla="*/ 397 h 577"/>
              <a:gd name="T48" fmla="*/ 149 w 504"/>
              <a:gd name="T49" fmla="*/ 397 h 577"/>
              <a:gd name="T50" fmla="*/ 75 w 504"/>
              <a:gd name="T51" fmla="*/ 397 h 577"/>
              <a:gd name="T52" fmla="*/ 0 w 504"/>
              <a:gd name="T53" fmla="*/ 397 h 577"/>
              <a:gd name="T54" fmla="*/ 0 w 504"/>
              <a:gd name="T55" fmla="*/ 433 h 577"/>
              <a:gd name="T56" fmla="*/ 85 w 504"/>
              <a:gd name="T57" fmla="*/ 433 h 577"/>
              <a:gd name="T58" fmla="*/ 90 w 504"/>
              <a:gd name="T59" fmla="*/ 433 h 577"/>
              <a:gd name="T60" fmla="*/ 108 w 504"/>
              <a:gd name="T61" fmla="*/ 451 h 577"/>
              <a:gd name="T62" fmla="*/ 108 w 504"/>
              <a:gd name="T63" fmla="*/ 469 h 577"/>
              <a:gd name="T64" fmla="*/ 108 w 504"/>
              <a:gd name="T65" fmla="*/ 541 h 577"/>
              <a:gd name="T66" fmla="*/ 36 w 504"/>
              <a:gd name="T67" fmla="*/ 577 h 577"/>
              <a:gd name="T68" fmla="*/ 504 w 504"/>
              <a:gd name="T69" fmla="*/ 577 h 577"/>
              <a:gd name="T70" fmla="*/ 432 w 504"/>
              <a:gd name="T71" fmla="*/ 541 h 577"/>
              <a:gd name="T72" fmla="*/ 306 w 504"/>
              <a:gd name="T73" fmla="*/ 49 h 577"/>
              <a:gd name="T74" fmla="*/ 294 w 504"/>
              <a:gd name="T75" fmla="*/ 61 h 577"/>
              <a:gd name="T76" fmla="*/ 212 w 504"/>
              <a:gd name="T77" fmla="*/ 217 h 577"/>
              <a:gd name="T78" fmla="*/ 180 w 504"/>
              <a:gd name="T79" fmla="*/ 202 h 577"/>
              <a:gd name="T80" fmla="*/ 182 w 504"/>
              <a:gd name="T81" fmla="*/ 195 h 577"/>
              <a:gd name="T82" fmla="*/ 261 w 504"/>
              <a:gd name="T83" fmla="*/ 48 h 577"/>
              <a:gd name="T84" fmla="*/ 272 w 504"/>
              <a:gd name="T85" fmla="*/ 38 h 577"/>
              <a:gd name="T86" fmla="*/ 286 w 504"/>
              <a:gd name="T87" fmla="*/ 39 h 577"/>
              <a:gd name="T88" fmla="*/ 306 w 504"/>
              <a:gd name="T89" fmla="*/ 49 h 577"/>
              <a:gd name="T90" fmla="*/ 306 w 504"/>
              <a:gd name="T91" fmla="*/ 49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4" h="577">
                <a:moveTo>
                  <a:pt x="432" y="541"/>
                </a:moveTo>
                <a:cubicBezTo>
                  <a:pt x="407" y="541"/>
                  <a:pt x="407" y="541"/>
                  <a:pt x="407" y="541"/>
                </a:cubicBezTo>
                <a:cubicBezTo>
                  <a:pt x="466" y="502"/>
                  <a:pt x="504" y="436"/>
                  <a:pt x="504" y="361"/>
                </a:cubicBezTo>
                <a:cubicBezTo>
                  <a:pt x="504" y="260"/>
                  <a:pt x="435" y="175"/>
                  <a:pt x="341" y="152"/>
                </a:cubicBezTo>
                <a:cubicBezTo>
                  <a:pt x="382" y="75"/>
                  <a:pt x="382" y="75"/>
                  <a:pt x="382" y="75"/>
                </a:cubicBezTo>
                <a:cubicBezTo>
                  <a:pt x="386" y="65"/>
                  <a:pt x="383" y="54"/>
                  <a:pt x="374" y="50"/>
                </a:cubicBezTo>
                <a:cubicBezTo>
                  <a:pt x="277" y="3"/>
                  <a:pt x="277" y="3"/>
                  <a:pt x="277" y="3"/>
                </a:cubicBezTo>
                <a:cubicBezTo>
                  <a:pt x="272" y="1"/>
                  <a:pt x="267" y="0"/>
                  <a:pt x="263" y="2"/>
                </a:cubicBezTo>
                <a:cubicBezTo>
                  <a:pt x="258" y="4"/>
                  <a:pt x="254" y="7"/>
                  <a:pt x="252" y="12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128" y="249"/>
                  <a:pt x="135" y="272"/>
                  <a:pt x="153" y="280"/>
                </a:cubicBezTo>
                <a:cubicBezTo>
                  <a:pt x="137" y="313"/>
                  <a:pt x="137" y="313"/>
                  <a:pt x="137" y="313"/>
                </a:cubicBezTo>
                <a:cubicBezTo>
                  <a:pt x="202" y="344"/>
                  <a:pt x="202" y="344"/>
                  <a:pt x="202" y="344"/>
                </a:cubicBezTo>
                <a:cubicBezTo>
                  <a:pt x="217" y="312"/>
                  <a:pt x="217" y="312"/>
                  <a:pt x="217" y="312"/>
                </a:cubicBezTo>
                <a:cubicBezTo>
                  <a:pt x="217" y="312"/>
                  <a:pt x="217" y="312"/>
                  <a:pt x="217" y="312"/>
                </a:cubicBezTo>
                <a:cubicBezTo>
                  <a:pt x="235" y="320"/>
                  <a:pt x="257" y="312"/>
                  <a:pt x="267" y="293"/>
                </a:cubicBezTo>
                <a:cubicBezTo>
                  <a:pt x="306" y="219"/>
                  <a:pt x="306" y="219"/>
                  <a:pt x="306" y="219"/>
                </a:cubicBezTo>
                <a:cubicBezTo>
                  <a:pt x="377" y="228"/>
                  <a:pt x="432" y="288"/>
                  <a:pt x="432" y="361"/>
                </a:cubicBezTo>
                <a:cubicBezTo>
                  <a:pt x="432" y="440"/>
                  <a:pt x="367" y="505"/>
                  <a:pt x="288" y="505"/>
                </a:cubicBezTo>
                <a:cubicBezTo>
                  <a:pt x="252" y="505"/>
                  <a:pt x="205" y="491"/>
                  <a:pt x="180" y="469"/>
                </a:cubicBezTo>
                <a:cubicBezTo>
                  <a:pt x="180" y="451"/>
                  <a:pt x="180" y="451"/>
                  <a:pt x="180" y="451"/>
                </a:cubicBezTo>
                <a:cubicBezTo>
                  <a:pt x="180" y="441"/>
                  <a:pt x="188" y="433"/>
                  <a:pt x="198" y="433"/>
                </a:cubicBezTo>
                <a:cubicBezTo>
                  <a:pt x="288" y="433"/>
                  <a:pt x="288" y="433"/>
                  <a:pt x="288" y="433"/>
                </a:cubicBezTo>
                <a:cubicBezTo>
                  <a:pt x="288" y="397"/>
                  <a:pt x="288" y="397"/>
                  <a:pt x="288" y="397"/>
                </a:cubicBezTo>
                <a:cubicBezTo>
                  <a:pt x="149" y="397"/>
                  <a:pt x="149" y="397"/>
                  <a:pt x="149" y="397"/>
                </a:cubicBezTo>
                <a:cubicBezTo>
                  <a:pt x="75" y="397"/>
                  <a:pt x="75" y="397"/>
                  <a:pt x="75" y="397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433"/>
                  <a:pt x="0" y="433"/>
                  <a:pt x="0" y="433"/>
                </a:cubicBezTo>
                <a:cubicBezTo>
                  <a:pt x="85" y="433"/>
                  <a:pt x="85" y="433"/>
                  <a:pt x="85" y="433"/>
                </a:cubicBezTo>
                <a:cubicBezTo>
                  <a:pt x="90" y="433"/>
                  <a:pt x="90" y="433"/>
                  <a:pt x="90" y="433"/>
                </a:cubicBezTo>
                <a:cubicBezTo>
                  <a:pt x="100" y="433"/>
                  <a:pt x="108" y="441"/>
                  <a:pt x="108" y="451"/>
                </a:cubicBezTo>
                <a:cubicBezTo>
                  <a:pt x="108" y="469"/>
                  <a:pt x="108" y="469"/>
                  <a:pt x="108" y="469"/>
                </a:cubicBezTo>
                <a:cubicBezTo>
                  <a:pt x="108" y="541"/>
                  <a:pt x="108" y="541"/>
                  <a:pt x="108" y="541"/>
                </a:cubicBezTo>
                <a:cubicBezTo>
                  <a:pt x="68" y="541"/>
                  <a:pt x="36" y="537"/>
                  <a:pt x="36" y="577"/>
                </a:cubicBezTo>
                <a:cubicBezTo>
                  <a:pt x="504" y="577"/>
                  <a:pt x="504" y="577"/>
                  <a:pt x="504" y="577"/>
                </a:cubicBezTo>
                <a:cubicBezTo>
                  <a:pt x="504" y="537"/>
                  <a:pt x="472" y="541"/>
                  <a:pt x="432" y="541"/>
                </a:cubicBezTo>
                <a:close/>
                <a:moveTo>
                  <a:pt x="306" y="49"/>
                </a:moveTo>
                <a:cubicBezTo>
                  <a:pt x="301" y="51"/>
                  <a:pt x="297" y="55"/>
                  <a:pt x="294" y="61"/>
                </a:cubicBezTo>
                <a:cubicBezTo>
                  <a:pt x="212" y="217"/>
                  <a:pt x="212" y="217"/>
                  <a:pt x="212" y="217"/>
                </a:cubicBezTo>
                <a:cubicBezTo>
                  <a:pt x="180" y="202"/>
                  <a:pt x="180" y="202"/>
                  <a:pt x="180" y="202"/>
                </a:cubicBezTo>
                <a:cubicBezTo>
                  <a:pt x="181" y="199"/>
                  <a:pt x="181" y="197"/>
                  <a:pt x="182" y="195"/>
                </a:cubicBezTo>
                <a:cubicBezTo>
                  <a:pt x="261" y="48"/>
                  <a:pt x="261" y="48"/>
                  <a:pt x="261" y="48"/>
                </a:cubicBezTo>
                <a:cubicBezTo>
                  <a:pt x="263" y="43"/>
                  <a:pt x="267" y="40"/>
                  <a:pt x="272" y="38"/>
                </a:cubicBezTo>
                <a:cubicBezTo>
                  <a:pt x="276" y="36"/>
                  <a:pt x="281" y="37"/>
                  <a:pt x="286" y="39"/>
                </a:cubicBezTo>
                <a:cubicBezTo>
                  <a:pt x="306" y="49"/>
                  <a:pt x="306" y="49"/>
                  <a:pt x="306" y="49"/>
                </a:cubicBezTo>
                <a:cubicBezTo>
                  <a:pt x="306" y="49"/>
                  <a:pt x="306" y="49"/>
                  <a:pt x="306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cxnSp>
        <p:nvCxnSpPr>
          <p:cNvPr id="186" name="Straight Connector 185"/>
          <p:cNvCxnSpPr/>
          <p:nvPr/>
        </p:nvCxnSpPr>
        <p:spPr>
          <a:xfrm>
            <a:off x="4429927" y="2917729"/>
            <a:ext cx="92932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3360447" y="4839487"/>
            <a:ext cx="64082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>
            <a:off x="8166886" y="5591710"/>
            <a:ext cx="276225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366262" y="2055129"/>
            <a:ext cx="4033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algn="r"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s-CR" dirty="0"/>
              <a:t>Examinar los conceptos de Big Data, Ciencia de Datos, Inteligencia Artificial y Machine </a:t>
            </a:r>
            <a:r>
              <a:rPr lang="es-CR" dirty="0" err="1"/>
              <a:t>Learning</a:t>
            </a:r>
            <a:r>
              <a:rPr lang="es-CR" dirty="0"/>
              <a:t> aplicados en el seno de los poderes judiciales para fortalecer  los servicios</a:t>
            </a:r>
          </a:p>
          <a:p>
            <a:endParaRPr lang="es-CR" dirty="0"/>
          </a:p>
        </p:txBody>
      </p:sp>
      <p:sp>
        <p:nvSpPr>
          <p:cNvPr id="196" name="TextBox 195"/>
          <p:cNvSpPr txBox="1"/>
          <p:nvPr/>
        </p:nvSpPr>
        <p:spPr>
          <a:xfrm>
            <a:off x="116866" y="4079481"/>
            <a:ext cx="3197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Identificar casos de uso que sirvan de base para los futuros desarrollos en los Poder Judiciales, tomando como base los productos de las diferentes ediciones de Cumbre Judicial Iberoamericana.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8530372" y="4204876"/>
            <a:ext cx="33285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algn="r"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s-CR" dirty="0"/>
              <a:t>Brindar espacios a los países miembros de Cumbre Judicial para compartir experiencias y retos de las nuevas tecnologías emergentes en el quehacer judicial, fomentando el acceso a la justicia, la mejora de los procesos internos  y la </a:t>
            </a:r>
            <a:r>
              <a:rPr lang="es-CR" i="1" dirty="0"/>
              <a:t>transparencia</a:t>
            </a:r>
            <a:r>
              <a:rPr lang="es-CR" dirty="0"/>
              <a:t>.</a:t>
            </a:r>
            <a:endParaRPr lang="en-US" dirty="0"/>
          </a:p>
        </p:txBody>
      </p:sp>
      <p:grpSp>
        <p:nvGrpSpPr>
          <p:cNvPr id="32" name="Group 137">
            <a:extLst>
              <a:ext uri="{FF2B5EF4-FFF2-40B4-BE49-F238E27FC236}">
                <a16:creationId xmlns:a16="http://schemas.microsoft.com/office/drawing/2014/main" xmlns="" id="{D271C556-9255-4F20-9382-31C4A562748B}"/>
              </a:ext>
            </a:extLst>
          </p:cNvPr>
          <p:cNvGrpSpPr/>
          <p:nvPr/>
        </p:nvGrpSpPr>
        <p:grpSpPr>
          <a:xfrm>
            <a:off x="9589111" y="995287"/>
            <a:ext cx="1603466" cy="2516172"/>
            <a:chOff x="4934796" y="1751013"/>
            <a:chExt cx="2935287" cy="4606075"/>
          </a:xfrm>
          <a:solidFill>
            <a:schemeClr val="tx2"/>
          </a:solidFill>
        </p:grpSpPr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xmlns="" id="{60F7E36D-BFF3-4277-9353-714789F156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4796" y="1751013"/>
              <a:ext cx="2935287" cy="3470275"/>
            </a:xfrm>
            <a:custGeom>
              <a:avLst/>
              <a:gdLst>
                <a:gd name="T0" fmla="*/ 774 w 1058"/>
                <a:gd name="T1" fmla="*/ 1252 h 1252"/>
                <a:gd name="T2" fmla="*/ 283 w 1058"/>
                <a:gd name="T3" fmla="*/ 1252 h 1252"/>
                <a:gd name="T4" fmla="*/ 248 w 1058"/>
                <a:gd name="T5" fmla="*/ 1218 h 1252"/>
                <a:gd name="T6" fmla="*/ 142 w 1058"/>
                <a:gd name="T7" fmla="*/ 887 h 1252"/>
                <a:gd name="T8" fmla="*/ 110 w 1058"/>
                <a:gd name="T9" fmla="*/ 831 h 1252"/>
                <a:gd name="T10" fmla="*/ 0 w 1058"/>
                <a:gd name="T11" fmla="*/ 529 h 1252"/>
                <a:gd name="T12" fmla="*/ 529 w 1058"/>
                <a:gd name="T13" fmla="*/ 0 h 1252"/>
                <a:gd name="T14" fmla="*/ 1058 w 1058"/>
                <a:gd name="T15" fmla="*/ 529 h 1252"/>
                <a:gd name="T16" fmla="*/ 947 w 1058"/>
                <a:gd name="T17" fmla="*/ 831 h 1252"/>
                <a:gd name="T18" fmla="*/ 916 w 1058"/>
                <a:gd name="T19" fmla="*/ 887 h 1252"/>
                <a:gd name="T20" fmla="*/ 810 w 1058"/>
                <a:gd name="T21" fmla="*/ 1218 h 1252"/>
                <a:gd name="T22" fmla="*/ 774 w 1058"/>
                <a:gd name="T23" fmla="*/ 1252 h 1252"/>
                <a:gd name="T24" fmla="*/ 315 w 1058"/>
                <a:gd name="T25" fmla="*/ 1180 h 1252"/>
                <a:gd name="T26" fmla="*/ 742 w 1058"/>
                <a:gd name="T27" fmla="*/ 1180 h 1252"/>
                <a:gd name="T28" fmla="*/ 851 w 1058"/>
                <a:gd name="T29" fmla="*/ 857 h 1252"/>
                <a:gd name="T30" fmla="*/ 885 w 1058"/>
                <a:gd name="T31" fmla="*/ 794 h 1252"/>
                <a:gd name="T32" fmla="*/ 986 w 1058"/>
                <a:gd name="T33" fmla="*/ 529 h 1252"/>
                <a:gd name="T34" fmla="*/ 529 w 1058"/>
                <a:gd name="T35" fmla="*/ 72 h 1252"/>
                <a:gd name="T36" fmla="*/ 72 w 1058"/>
                <a:gd name="T37" fmla="*/ 529 h 1252"/>
                <a:gd name="T38" fmla="*/ 172 w 1058"/>
                <a:gd name="T39" fmla="*/ 794 h 1252"/>
                <a:gd name="T40" fmla="*/ 207 w 1058"/>
                <a:gd name="T41" fmla="*/ 857 h 1252"/>
                <a:gd name="T42" fmla="*/ 315 w 1058"/>
                <a:gd name="T43" fmla="*/ 1180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58" h="1252">
                  <a:moveTo>
                    <a:pt x="774" y="1252"/>
                  </a:moveTo>
                  <a:cubicBezTo>
                    <a:pt x="283" y="1252"/>
                    <a:pt x="283" y="1252"/>
                    <a:pt x="283" y="1252"/>
                  </a:cubicBezTo>
                  <a:cubicBezTo>
                    <a:pt x="264" y="1252"/>
                    <a:pt x="249" y="1237"/>
                    <a:pt x="248" y="1218"/>
                  </a:cubicBezTo>
                  <a:cubicBezTo>
                    <a:pt x="247" y="1217"/>
                    <a:pt x="239" y="1097"/>
                    <a:pt x="142" y="887"/>
                  </a:cubicBezTo>
                  <a:cubicBezTo>
                    <a:pt x="135" y="873"/>
                    <a:pt x="123" y="853"/>
                    <a:pt x="110" y="831"/>
                  </a:cubicBezTo>
                  <a:cubicBezTo>
                    <a:pt x="66" y="755"/>
                    <a:pt x="0" y="640"/>
                    <a:pt x="0" y="529"/>
                  </a:cubicBezTo>
                  <a:cubicBezTo>
                    <a:pt x="0" y="238"/>
                    <a:pt x="237" y="0"/>
                    <a:pt x="529" y="0"/>
                  </a:cubicBezTo>
                  <a:cubicBezTo>
                    <a:pt x="820" y="0"/>
                    <a:pt x="1058" y="238"/>
                    <a:pt x="1058" y="529"/>
                  </a:cubicBezTo>
                  <a:cubicBezTo>
                    <a:pt x="1058" y="640"/>
                    <a:pt x="991" y="755"/>
                    <a:pt x="947" y="831"/>
                  </a:cubicBezTo>
                  <a:cubicBezTo>
                    <a:pt x="934" y="853"/>
                    <a:pt x="923" y="873"/>
                    <a:pt x="916" y="887"/>
                  </a:cubicBezTo>
                  <a:cubicBezTo>
                    <a:pt x="818" y="1097"/>
                    <a:pt x="810" y="1217"/>
                    <a:pt x="810" y="1218"/>
                  </a:cubicBezTo>
                  <a:cubicBezTo>
                    <a:pt x="809" y="1237"/>
                    <a:pt x="793" y="1252"/>
                    <a:pt x="774" y="1252"/>
                  </a:cubicBezTo>
                  <a:close/>
                  <a:moveTo>
                    <a:pt x="315" y="1180"/>
                  </a:moveTo>
                  <a:cubicBezTo>
                    <a:pt x="742" y="1180"/>
                    <a:pt x="742" y="1180"/>
                    <a:pt x="742" y="1180"/>
                  </a:cubicBezTo>
                  <a:cubicBezTo>
                    <a:pt x="751" y="1127"/>
                    <a:pt x="776" y="1017"/>
                    <a:pt x="851" y="857"/>
                  </a:cubicBezTo>
                  <a:cubicBezTo>
                    <a:pt x="859" y="840"/>
                    <a:pt x="871" y="819"/>
                    <a:pt x="885" y="794"/>
                  </a:cubicBezTo>
                  <a:cubicBezTo>
                    <a:pt x="928" y="721"/>
                    <a:pt x="986" y="621"/>
                    <a:pt x="986" y="529"/>
                  </a:cubicBezTo>
                  <a:cubicBezTo>
                    <a:pt x="986" y="277"/>
                    <a:pt x="781" y="72"/>
                    <a:pt x="529" y="72"/>
                  </a:cubicBezTo>
                  <a:cubicBezTo>
                    <a:pt x="277" y="72"/>
                    <a:pt x="72" y="277"/>
                    <a:pt x="72" y="529"/>
                  </a:cubicBezTo>
                  <a:cubicBezTo>
                    <a:pt x="72" y="621"/>
                    <a:pt x="130" y="721"/>
                    <a:pt x="172" y="794"/>
                  </a:cubicBezTo>
                  <a:cubicBezTo>
                    <a:pt x="187" y="819"/>
                    <a:pt x="199" y="840"/>
                    <a:pt x="207" y="857"/>
                  </a:cubicBezTo>
                  <a:cubicBezTo>
                    <a:pt x="281" y="1017"/>
                    <a:pt x="307" y="1127"/>
                    <a:pt x="315" y="11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xmlns="" id="{A1BFB4D8-9DB2-438B-B580-CF473F1DF9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2983" y="5153763"/>
              <a:ext cx="1500187" cy="1203325"/>
            </a:xfrm>
            <a:custGeom>
              <a:avLst/>
              <a:gdLst>
                <a:gd name="T0" fmla="*/ 495 w 541"/>
                <a:gd name="T1" fmla="*/ 223 h 434"/>
                <a:gd name="T2" fmla="*/ 540 w 541"/>
                <a:gd name="T3" fmla="*/ 168 h 434"/>
                <a:gd name="T4" fmla="*/ 494 w 541"/>
                <a:gd name="T5" fmla="*/ 112 h 434"/>
                <a:gd name="T6" fmla="*/ 540 w 541"/>
                <a:gd name="T7" fmla="*/ 57 h 434"/>
                <a:gd name="T8" fmla="*/ 483 w 541"/>
                <a:gd name="T9" fmla="*/ 0 h 434"/>
                <a:gd name="T10" fmla="*/ 56 w 541"/>
                <a:gd name="T11" fmla="*/ 0 h 434"/>
                <a:gd name="T12" fmla="*/ 0 w 541"/>
                <a:gd name="T13" fmla="*/ 56 h 434"/>
                <a:gd name="T14" fmla="*/ 46 w 541"/>
                <a:gd name="T15" fmla="*/ 112 h 434"/>
                <a:gd name="T16" fmla="*/ 0 w 541"/>
                <a:gd name="T17" fmla="*/ 167 h 434"/>
                <a:gd name="T18" fmla="*/ 46 w 541"/>
                <a:gd name="T19" fmla="*/ 223 h 434"/>
                <a:gd name="T20" fmla="*/ 1 w 541"/>
                <a:gd name="T21" fmla="*/ 278 h 434"/>
                <a:gd name="T22" fmla="*/ 57 w 541"/>
                <a:gd name="T23" fmla="*/ 334 h 434"/>
                <a:gd name="T24" fmla="*/ 157 w 541"/>
                <a:gd name="T25" fmla="*/ 334 h 434"/>
                <a:gd name="T26" fmla="*/ 161 w 541"/>
                <a:gd name="T27" fmla="*/ 351 h 434"/>
                <a:gd name="T28" fmla="*/ 272 w 541"/>
                <a:gd name="T29" fmla="*/ 433 h 434"/>
                <a:gd name="T30" fmla="*/ 383 w 541"/>
                <a:gd name="T31" fmla="*/ 335 h 434"/>
                <a:gd name="T32" fmla="*/ 484 w 541"/>
                <a:gd name="T33" fmla="*/ 335 h 434"/>
                <a:gd name="T34" fmla="*/ 541 w 541"/>
                <a:gd name="T35" fmla="*/ 278 h 434"/>
                <a:gd name="T36" fmla="*/ 495 w 541"/>
                <a:gd name="T37" fmla="*/ 223 h 434"/>
                <a:gd name="T38" fmla="*/ 423 w 541"/>
                <a:gd name="T39" fmla="*/ 241 h 434"/>
                <a:gd name="T40" fmla="*/ 118 w 541"/>
                <a:gd name="T41" fmla="*/ 241 h 434"/>
                <a:gd name="T42" fmla="*/ 104 w 541"/>
                <a:gd name="T43" fmla="*/ 227 h 434"/>
                <a:gd name="T44" fmla="*/ 118 w 541"/>
                <a:gd name="T45" fmla="*/ 213 h 434"/>
                <a:gd name="T46" fmla="*/ 423 w 541"/>
                <a:gd name="T47" fmla="*/ 213 h 434"/>
                <a:gd name="T48" fmla="*/ 437 w 541"/>
                <a:gd name="T49" fmla="*/ 227 h 434"/>
                <a:gd name="T50" fmla="*/ 423 w 541"/>
                <a:gd name="T51" fmla="*/ 241 h 434"/>
                <a:gd name="T52" fmla="*/ 423 w 541"/>
                <a:gd name="T53" fmla="*/ 116 h 434"/>
                <a:gd name="T54" fmla="*/ 118 w 541"/>
                <a:gd name="T55" fmla="*/ 116 h 434"/>
                <a:gd name="T56" fmla="*/ 104 w 541"/>
                <a:gd name="T57" fmla="*/ 102 h 434"/>
                <a:gd name="T58" fmla="*/ 118 w 541"/>
                <a:gd name="T59" fmla="*/ 88 h 434"/>
                <a:gd name="T60" fmla="*/ 423 w 541"/>
                <a:gd name="T61" fmla="*/ 88 h 434"/>
                <a:gd name="T62" fmla="*/ 437 w 541"/>
                <a:gd name="T63" fmla="*/ 102 h 434"/>
                <a:gd name="T64" fmla="*/ 423 w 541"/>
                <a:gd name="T65" fmla="*/ 116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1" h="434">
                  <a:moveTo>
                    <a:pt x="495" y="223"/>
                  </a:moveTo>
                  <a:cubicBezTo>
                    <a:pt x="521" y="218"/>
                    <a:pt x="540" y="195"/>
                    <a:pt x="540" y="168"/>
                  </a:cubicBezTo>
                  <a:cubicBezTo>
                    <a:pt x="540" y="140"/>
                    <a:pt x="520" y="117"/>
                    <a:pt x="494" y="112"/>
                  </a:cubicBezTo>
                  <a:cubicBezTo>
                    <a:pt x="520" y="107"/>
                    <a:pt x="540" y="84"/>
                    <a:pt x="540" y="57"/>
                  </a:cubicBezTo>
                  <a:cubicBezTo>
                    <a:pt x="540" y="26"/>
                    <a:pt x="514" y="0"/>
                    <a:pt x="48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ubicBezTo>
                    <a:pt x="0" y="84"/>
                    <a:pt x="20" y="107"/>
                    <a:pt x="46" y="112"/>
                  </a:cubicBezTo>
                  <a:cubicBezTo>
                    <a:pt x="20" y="117"/>
                    <a:pt x="0" y="140"/>
                    <a:pt x="0" y="167"/>
                  </a:cubicBezTo>
                  <a:cubicBezTo>
                    <a:pt x="0" y="195"/>
                    <a:pt x="20" y="218"/>
                    <a:pt x="46" y="223"/>
                  </a:cubicBezTo>
                  <a:cubicBezTo>
                    <a:pt x="20" y="228"/>
                    <a:pt x="1" y="250"/>
                    <a:pt x="1" y="278"/>
                  </a:cubicBezTo>
                  <a:cubicBezTo>
                    <a:pt x="1" y="309"/>
                    <a:pt x="26" y="334"/>
                    <a:pt x="57" y="334"/>
                  </a:cubicBezTo>
                  <a:cubicBezTo>
                    <a:pt x="157" y="334"/>
                    <a:pt x="157" y="334"/>
                    <a:pt x="157" y="334"/>
                  </a:cubicBezTo>
                  <a:cubicBezTo>
                    <a:pt x="158" y="340"/>
                    <a:pt x="159" y="345"/>
                    <a:pt x="161" y="351"/>
                  </a:cubicBezTo>
                  <a:cubicBezTo>
                    <a:pt x="175" y="399"/>
                    <a:pt x="219" y="434"/>
                    <a:pt x="272" y="433"/>
                  </a:cubicBezTo>
                  <a:cubicBezTo>
                    <a:pt x="331" y="433"/>
                    <a:pt x="380" y="392"/>
                    <a:pt x="383" y="335"/>
                  </a:cubicBezTo>
                  <a:cubicBezTo>
                    <a:pt x="484" y="335"/>
                    <a:pt x="484" y="335"/>
                    <a:pt x="484" y="335"/>
                  </a:cubicBezTo>
                  <a:cubicBezTo>
                    <a:pt x="515" y="335"/>
                    <a:pt x="541" y="309"/>
                    <a:pt x="541" y="278"/>
                  </a:cubicBezTo>
                  <a:cubicBezTo>
                    <a:pt x="541" y="251"/>
                    <a:pt x="521" y="228"/>
                    <a:pt x="495" y="223"/>
                  </a:cubicBezTo>
                  <a:close/>
                  <a:moveTo>
                    <a:pt x="423" y="241"/>
                  </a:moveTo>
                  <a:cubicBezTo>
                    <a:pt x="118" y="241"/>
                    <a:pt x="118" y="241"/>
                    <a:pt x="118" y="241"/>
                  </a:cubicBezTo>
                  <a:cubicBezTo>
                    <a:pt x="110" y="241"/>
                    <a:pt x="104" y="234"/>
                    <a:pt x="104" y="227"/>
                  </a:cubicBezTo>
                  <a:cubicBezTo>
                    <a:pt x="104" y="219"/>
                    <a:pt x="110" y="213"/>
                    <a:pt x="118" y="213"/>
                  </a:cubicBezTo>
                  <a:cubicBezTo>
                    <a:pt x="423" y="213"/>
                    <a:pt x="423" y="213"/>
                    <a:pt x="423" y="213"/>
                  </a:cubicBezTo>
                  <a:cubicBezTo>
                    <a:pt x="431" y="213"/>
                    <a:pt x="437" y="219"/>
                    <a:pt x="437" y="227"/>
                  </a:cubicBezTo>
                  <a:cubicBezTo>
                    <a:pt x="437" y="234"/>
                    <a:pt x="431" y="241"/>
                    <a:pt x="423" y="241"/>
                  </a:cubicBezTo>
                  <a:close/>
                  <a:moveTo>
                    <a:pt x="423" y="116"/>
                  </a:moveTo>
                  <a:cubicBezTo>
                    <a:pt x="118" y="116"/>
                    <a:pt x="118" y="116"/>
                    <a:pt x="118" y="116"/>
                  </a:cubicBezTo>
                  <a:cubicBezTo>
                    <a:pt x="110" y="116"/>
                    <a:pt x="104" y="110"/>
                    <a:pt x="104" y="102"/>
                  </a:cubicBezTo>
                  <a:cubicBezTo>
                    <a:pt x="104" y="95"/>
                    <a:pt x="110" y="88"/>
                    <a:pt x="118" y="88"/>
                  </a:cubicBezTo>
                  <a:cubicBezTo>
                    <a:pt x="423" y="88"/>
                    <a:pt x="423" y="88"/>
                    <a:pt x="423" y="88"/>
                  </a:cubicBezTo>
                  <a:cubicBezTo>
                    <a:pt x="431" y="88"/>
                    <a:pt x="437" y="95"/>
                    <a:pt x="437" y="102"/>
                  </a:cubicBezTo>
                  <a:cubicBezTo>
                    <a:pt x="437" y="110"/>
                    <a:pt x="431" y="116"/>
                    <a:pt x="423" y="1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pic>
        <p:nvPicPr>
          <p:cNvPr id="35" name="Imagen 34">
            <a:extLst>
              <a:ext uri="{FF2B5EF4-FFF2-40B4-BE49-F238E27FC236}">
                <a16:creationId xmlns:a16="http://schemas.microsoft.com/office/drawing/2014/main" xmlns="" id="{AF3823D9-1BE9-461D-9068-A9B3C2E0D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523" y="6104807"/>
            <a:ext cx="635000" cy="635000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xmlns="" id="{C3E53119-D27C-458A-8280-D95470B3B1E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9" t="11275" r="18443" b="34499"/>
          <a:stretch/>
        </p:blipFill>
        <p:spPr>
          <a:xfrm>
            <a:off x="131884" y="6222878"/>
            <a:ext cx="1071590" cy="633046"/>
          </a:xfrm>
          <a:prstGeom prst="rect">
            <a:avLst/>
          </a:prstGeom>
        </p:spPr>
      </p:pic>
      <p:sp>
        <p:nvSpPr>
          <p:cNvPr id="37" name="Freeform 111">
            <a:extLst>
              <a:ext uri="{FF2B5EF4-FFF2-40B4-BE49-F238E27FC236}">
                <a16:creationId xmlns:a16="http://schemas.microsoft.com/office/drawing/2014/main" xmlns="" id="{F8A735B9-344A-4E8A-9A53-EED795C1A97F}"/>
              </a:ext>
            </a:extLst>
          </p:cNvPr>
          <p:cNvSpPr>
            <a:spLocks noEditPoints="1"/>
          </p:cNvSpPr>
          <p:nvPr/>
        </p:nvSpPr>
        <p:spPr bwMode="auto">
          <a:xfrm>
            <a:off x="4598098" y="5589347"/>
            <a:ext cx="418991" cy="271393"/>
          </a:xfrm>
          <a:custGeom>
            <a:avLst/>
            <a:gdLst>
              <a:gd name="T0" fmla="*/ 111 w 112"/>
              <a:gd name="T1" fmla="*/ 40 h 72"/>
              <a:gd name="T2" fmla="*/ 56 w 112"/>
              <a:gd name="T3" fmla="*/ 72 h 72"/>
              <a:gd name="T4" fmla="*/ 1 w 112"/>
              <a:gd name="T5" fmla="*/ 40 h 72"/>
              <a:gd name="T6" fmla="*/ 0 w 112"/>
              <a:gd name="T7" fmla="*/ 36 h 72"/>
              <a:gd name="T8" fmla="*/ 1 w 112"/>
              <a:gd name="T9" fmla="*/ 32 h 72"/>
              <a:gd name="T10" fmla="*/ 56 w 112"/>
              <a:gd name="T11" fmla="*/ 0 h 72"/>
              <a:gd name="T12" fmla="*/ 111 w 112"/>
              <a:gd name="T13" fmla="*/ 32 h 72"/>
              <a:gd name="T14" fmla="*/ 112 w 112"/>
              <a:gd name="T15" fmla="*/ 36 h 72"/>
              <a:gd name="T16" fmla="*/ 111 w 112"/>
              <a:gd name="T17" fmla="*/ 40 h 72"/>
              <a:gd name="T18" fmla="*/ 80 w 112"/>
              <a:gd name="T19" fmla="*/ 14 h 72"/>
              <a:gd name="T20" fmla="*/ 84 w 112"/>
              <a:gd name="T21" fmla="*/ 28 h 72"/>
              <a:gd name="T22" fmla="*/ 56 w 112"/>
              <a:gd name="T23" fmla="*/ 56 h 72"/>
              <a:gd name="T24" fmla="*/ 28 w 112"/>
              <a:gd name="T25" fmla="*/ 28 h 72"/>
              <a:gd name="T26" fmla="*/ 32 w 112"/>
              <a:gd name="T27" fmla="*/ 14 h 72"/>
              <a:gd name="T28" fmla="*/ 8 w 112"/>
              <a:gd name="T29" fmla="*/ 36 h 72"/>
              <a:gd name="T30" fmla="*/ 56 w 112"/>
              <a:gd name="T31" fmla="*/ 64 h 72"/>
              <a:gd name="T32" fmla="*/ 104 w 112"/>
              <a:gd name="T33" fmla="*/ 36 h 72"/>
              <a:gd name="T34" fmla="*/ 80 w 112"/>
              <a:gd name="T35" fmla="*/ 14 h 72"/>
              <a:gd name="T36" fmla="*/ 56 w 112"/>
              <a:gd name="T37" fmla="*/ 9 h 72"/>
              <a:gd name="T38" fmla="*/ 37 w 112"/>
              <a:gd name="T39" fmla="*/ 28 h 72"/>
              <a:gd name="T40" fmla="*/ 40 w 112"/>
              <a:gd name="T41" fmla="*/ 31 h 72"/>
              <a:gd name="T42" fmla="*/ 43 w 112"/>
              <a:gd name="T43" fmla="*/ 28 h 72"/>
              <a:gd name="T44" fmla="*/ 56 w 112"/>
              <a:gd name="T45" fmla="*/ 15 h 72"/>
              <a:gd name="T46" fmla="*/ 59 w 112"/>
              <a:gd name="T47" fmla="*/ 12 h 72"/>
              <a:gd name="T48" fmla="*/ 56 w 112"/>
              <a:gd name="T49" fmla="*/ 9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2" h="72">
                <a:moveTo>
                  <a:pt x="111" y="40"/>
                </a:moveTo>
                <a:cubicBezTo>
                  <a:pt x="99" y="59"/>
                  <a:pt x="78" y="72"/>
                  <a:pt x="56" y="72"/>
                </a:cubicBezTo>
                <a:cubicBezTo>
                  <a:pt x="34" y="72"/>
                  <a:pt x="13" y="59"/>
                  <a:pt x="1" y="40"/>
                </a:cubicBezTo>
                <a:cubicBezTo>
                  <a:pt x="1" y="39"/>
                  <a:pt x="0" y="38"/>
                  <a:pt x="0" y="36"/>
                </a:cubicBezTo>
                <a:cubicBezTo>
                  <a:pt x="0" y="35"/>
                  <a:pt x="1" y="33"/>
                  <a:pt x="1" y="32"/>
                </a:cubicBezTo>
                <a:cubicBezTo>
                  <a:pt x="13" y="13"/>
                  <a:pt x="34" y="0"/>
                  <a:pt x="56" y="0"/>
                </a:cubicBezTo>
                <a:cubicBezTo>
                  <a:pt x="78" y="0"/>
                  <a:pt x="99" y="13"/>
                  <a:pt x="111" y="32"/>
                </a:cubicBezTo>
                <a:cubicBezTo>
                  <a:pt x="111" y="33"/>
                  <a:pt x="112" y="35"/>
                  <a:pt x="112" y="36"/>
                </a:cubicBezTo>
                <a:cubicBezTo>
                  <a:pt x="112" y="38"/>
                  <a:pt x="111" y="39"/>
                  <a:pt x="111" y="40"/>
                </a:cubicBezTo>
                <a:close/>
                <a:moveTo>
                  <a:pt x="80" y="14"/>
                </a:moveTo>
                <a:cubicBezTo>
                  <a:pt x="83" y="18"/>
                  <a:pt x="84" y="23"/>
                  <a:pt x="84" y="28"/>
                </a:cubicBezTo>
                <a:cubicBezTo>
                  <a:pt x="84" y="43"/>
                  <a:pt x="71" y="56"/>
                  <a:pt x="56" y="56"/>
                </a:cubicBezTo>
                <a:cubicBezTo>
                  <a:pt x="41" y="56"/>
                  <a:pt x="28" y="43"/>
                  <a:pt x="28" y="28"/>
                </a:cubicBezTo>
                <a:cubicBezTo>
                  <a:pt x="28" y="23"/>
                  <a:pt x="29" y="18"/>
                  <a:pt x="32" y="14"/>
                </a:cubicBezTo>
                <a:cubicBezTo>
                  <a:pt x="22" y="19"/>
                  <a:pt x="14" y="27"/>
                  <a:pt x="8" y="36"/>
                </a:cubicBezTo>
                <a:cubicBezTo>
                  <a:pt x="19" y="53"/>
                  <a:pt x="36" y="64"/>
                  <a:pt x="56" y="64"/>
                </a:cubicBezTo>
                <a:cubicBezTo>
                  <a:pt x="76" y="64"/>
                  <a:pt x="93" y="53"/>
                  <a:pt x="104" y="36"/>
                </a:cubicBezTo>
                <a:cubicBezTo>
                  <a:pt x="98" y="27"/>
                  <a:pt x="90" y="19"/>
                  <a:pt x="80" y="14"/>
                </a:cubicBezTo>
                <a:close/>
                <a:moveTo>
                  <a:pt x="56" y="9"/>
                </a:moveTo>
                <a:cubicBezTo>
                  <a:pt x="46" y="9"/>
                  <a:pt x="37" y="18"/>
                  <a:pt x="37" y="28"/>
                </a:cubicBezTo>
                <a:cubicBezTo>
                  <a:pt x="37" y="30"/>
                  <a:pt x="38" y="31"/>
                  <a:pt x="40" y="31"/>
                </a:cubicBezTo>
                <a:cubicBezTo>
                  <a:pt x="42" y="31"/>
                  <a:pt x="43" y="30"/>
                  <a:pt x="43" y="28"/>
                </a:cubicBezTo>
                <a:cubicBezTo>
                  <a:pt x="43" y="21"/>
                  <a:pt x="49" y="15"/>
                  <a:pt x="56" y="15"/>
                </a:cubicBezTo>
                <a:cubicBezTo>
                  <a:pt x="58" y="15"/>
                  <a:pt x="59" y="14"/>
                  <a:pt x="59" y="12"/>
                </a:cubicBezTo>
                <a:cubicBezTo>
                  <a:pt x="59" y="10"/>
                  <a:pt x="58" y="9"/>
                  <a:pt x="56" y="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  <p:sp>
        <p:nvSpPr>
          <p:cNvPr id="38" name="Freeform 159">
            <a:extLst>
              <a:ext uri="{FF2B5EF4-FFF2-40B4-BE49-F238E27FC236}">
                <a16:creationId xmlns:a16="http://schemas.microsoft.com/office/drawing/2014/main" xmlns="" id="{9FA4E37F-5676-45D6-AEDA-99B5946E666C}"/>
              </a:ext>
            </a:extLst>
          </p:cNvPr>
          <p:cNvSpPr>
            <a:spLocks noEditPoints="1"/>
          </p:cNvSpPr>
          <p:nvPr/>
        </p:nvSpPr>
        <p:spPr bwMode="auto">
          <a:xfrm>
            <a:off x="7237053" y="5526986"/>
            <a:ext cx="450733" cy="420579"/>
          </a:xfrm>
          <a:custGeom>
            <a:avLst/>
            <a:gdLst>
              <a:gd name="T0" fmla="*/ 21 w 120"/>
              <a:gd name="T1" fmla="*/ 64 h 112"/>
              <a:gd name="T2" fmla="*/ 12 w 120"/>
              <a:gd name="T3" fmla="*/ 64 h 112"/>
              <a:gd name="T4" fmla="*/ 0 w 120"/>
              <a:gd name="T5" fmla="*/ 54 h 112"/>
              <a:gd name="T6" fmla="*/ 8 w 120"/>
              <a:gd name="T7" fmla="*/ 32 h 112"/>
              <a:gd name="T8" fmla="*/ 24 w 120"/>
              <a:gd name="T9" fmla="*/ 37 h 112"/>
              <a:gd name="T10" fmla="*/ 33 w 120"/>
              <a:gd name="T11" fmla="*/ 36 h 112"/>
              <a:gd name="T12" fmla="*/ 32 w 120"/>
              <a:gd name="T13" fmla="*/ 40 h 112"/>
              <a:gd name="T14" fmla="*/ 37 w 120"/>
              <a:gd name="T15" fmla="*/ 56 h 112"/>
              <a:gd name="T16" fmla="*/ 21 w 120"/>
              <a:gd name="T17" fmla="*/ 64 h 112"/>
              <a:gd name="T18" fmla="*/ 24 w 120"/>
              <a:gd name="T19" fmla="*/ 32 h 112"/>
              <a:gd name="T20" fmla="*/ 8 w 120"/>
              <a:gd name="T21" fmla="*/ 16 h 112"/>
              <a:gd name="T22" fmla="*/ 24 w 120"/>
              <a:gd name="T23" fmla="*/ 0 h 112"/>
              <a:gd name="T24" fmla="*/ 40 w 120"/>
              <a:gd name="T25" fmla="*/ 16 h 112"/>
              <a:gd name="T26" fmla="*/ 24 w 120"/>
              <a:gd name="T27" fmla="*/ 32 h 112"/>
              <a:gd name="T28" fmla="*/ 87 w 120"/>
              <a:gd name="T29" fmla="*/ 112 h 112"/>
              <a:gd name="T30" fmla="*/ 33 w 120"/>
              <a:gd name="T31" fmla="*/ 112 h 112"/>
              <a:gd name="T32" fmla="*/ 16 w 120"/>
              <a:gd name="T33" fmla="*/ 95 h 112"/>
              <a:gd name="T34" fmla="*/ 38 w 120"/>
              <a:gd name="T35" fmla="*/ 60 h 112"/>
              <a:gd name="T36" fmla="*/ 60 w 120"/>
              <a:gd name="T37" fmla="*/ 68 h 112"/>
              <a:gd name="T38" fmla="*/ 83 w 120"/>
              <a:gd name="T39" fmla="*/ 60 h 112"/>
              <a:gd name="T40" fmla="*/ 104 w 120"/>
              <a:gd name="T41" fmla="*/ 95 h 112"/>
              <a:gd name="T42" fmla="*/ 87 w 120"/>
              <a:gd name="T43" fmla="*/ 112 h 112"/>
              <a:gd name="T44" fmla="*/ 60 w 120"/>
              <a:gd name="T45" fmla="*/ 64 h 112"/>
              <a:gd name="T46" fmla="*/ 36 w 120"/>
              <a:gd name="T47" fmla="*/ 40 h 112"/>
              <a:gd name="T48" fmla="*/ 60 w 120"/>
              <a:gd name="T49" fmla="*/ 16 h 112"/>
              <a:gd name="T50" fmla="*/ 84 w 120"/>
              <a:gd name="T51" fmla="*/ 40 h 112"/>
              <a:gd name="T52" fmla="*/ 60 w 120"/>
              <a:gd name="T53" fmla="*/ 64 h 112"/>
              <a:gd name="T54" fmla="*/ 96 w 120"/>
              <a:gd name="T55" fmla="*/ 32 h 112"/>
              <a:gd name="T56" fmla="*/ 80 w 120"/>
              <a:gd name="T57" fmla="*/ 16 h 112"/>
              <a:gd name="T58" fmla="*/ 96 w 120"/>
              <a:gd name="T59" fmla="*/ 0 h 112"/>
              <a:gd name="T60" fmla="*/ 112 w 120"/>
              <a:gd name="T61" fmla="*/ 16 h 112"/>
              <a:gd name="T62" fmla="*/ 96 w 120"/>
              <a:gd name="T63" fmla="*/ 32 h 112"/>
              <a:gd name="T64" fmla="*/ 108 w 120"/>
              <a:gd name="T65" fmla="*/ 64 h 112"/>
              <a:gd name="T66" fmla="*/ 100 w 120"/>
              <a:gd name="T67" fmla="*/ 64 h 112"/>
              <a:gd name="T68" fmla="*/ 83 w 120"/>
              <a:gd name="T69" fmla="*/ 56 h 112"/>
              <a:gd name="T70" fmla="*/ 88 w 120"/>
              <a:gd name="T71" fmla="*/ 40 h 112"/>
              <a:gd name="T72" fmla="*/ 88 w 120"/>
              <a:gd name="T73" fmla="*/ 36 h 112"/>
              <a:gd name="T74" fmla="*/ 96 w 120"/>
              <a:gd name="T75" fmla="*/ 37 h 112"/>
              <a:gd name="T76" fmla="*/ 112 w 120"/>
              <a:gd name="T77" fmla="*/ 32 h 112"/>
              <a:gd name="T78" fmla="*/ 120 w 120"/>
              <a:gd name="T79" fmla="*/ 54 h 112"/>
              <a:gd name="T80" fmla="*/ 108 w 120"/>
              <a:gd name="T81" fmla="*/ 6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0" h="112">
                <a:moveTo>
                  <a:pt x="21" y="64"/>
                </a:moveTo>
                <a:cubicBezTo>
                  <a:pt x="12" y="64"/>
                  <a:pt x="12" y="64"/>
                  <a:pt x="12" y="64"/>
                </a:cubicBezTo>
                <a:cubicBezTo>
                  <a:pt x="6" y="64"/>
                  <a:pt x="0" y="61"/>
                  <a:pt x="0" y="54"/>
                </a:cubicBezTo>
                <a:cubicBezTo>
                  <a:pt x="0" y="49"/>
                  <a:pt x="0" y="32"/>
                  <a:pt x="8" y="32"/>
                </a:cubicBezTo>
                <a:cubicBezTo>
                  <a:pt x="9" y="32"/>
                  <a:pt x="16" y="37"/>
                  <a:pt x="24" y="37"/>
                </a:cubicBezTo>
                <a:cubicBezTo>
                  <a:pt x="27" y="37"/>
                  <a:pt x="30" y="36"/>
                  <a:pt x="33" y="36"/>
                </a:cubicBezTo>
                <a:cubicBezTo>
                  <a:pt x="32" y="37"/>
                  <a:pt x="32" y="38"/>
                  <a:pt x="32" y="40"/>
                </a:cubicBezTo>
                <a:cubicBezTo>
                  <a:pt x="32" y="45"/>
                  <a:pt x="34" y="51"/>
                  <a:pt x="37" y="56"/>
                </a:cubicBezTo>
                <a:cubicBezTo>
                  <a:pt x="31" y="56"/>
                  <a:pt x="25" y="59"/>
                  <a:pt x="21" y="64"/>
                </a:cubicBezTo>
                <a:close/>
                <a:moveTo>
                  <a:pt x="24" y="32"/>
                </a:moveTo>
                <a:cubicBezTo>
                  <a:pt x="15" y="32"/>
                  <a:pt x="8" y="24"/>
                  <a:pt x="8" y="16"/>
                </a:cubicBezTo>
                <a:cubicBezTo>
                  <a:pt x="8" y="7"/>
                  <a:pt x="15" y="0"/>
                  <a:pt x="24" y="0"/>
                </a:cubicBezTo>
                <a:cubicBezTo>
                  <a:pt x="33" y="0"/>
                  <a:pt x="40" y="7"/>
                  <a:pt x="40" y="16"/>
                </a:cubicBezTo>
                <a:cubicBezTo>
                  <a:pt x="40" y="24"/>
                  <a:pt x="33" y="32"/>
                  <a:pt x="24" y="32"/>
                </a:cubicBezTo>
                <a:close/>
                <a:moveTo>
                  <a:pt x="87" y="112"/>
                </a:moveTo>
                <a:cubicBezTo>
                  <a:pt x="33" y="112"/>
                  <a:pt x="33" y="112"/>
                  <a:pt x="33" y="112"/>
                </a:cubicBezTo>
                <a:cubicBezTo>
                  <a:pt x="23" y="112"/>
                  <a:pt x="16" y="106"/>
                  <a:pt x="16" y="95"/>
                </a:cubicBezTo>
                <a:cubicBezTo>
                  <a:pt x="16" y="81"/>
                  <a:pt x="20" y="60"/>
                  <a:pt x="38" y="60"/>
                </a:cubicBezTo>
                <a:cubicBezTo>
                  <a:pt x="40" y="60"/>
                  <a:pt x="48" y="68"/>
                  <a:pt x="60" y="68"/>
                </a:cubicBezTo>
                <a:cubicBezTo>
                  <a:pt x="73" y="68"/>
                  <a:pt x="80" y="60"/>
                  <a:pt x="83" y="60"/>
                </a:cubicBezTo>
                <a:cubicBezTo>
                  <a:pt x="101" y="60"/>
                  <a:pt x="104" y="81"/>
                  <a:pt x="104" y="95"/>
                </a:cubicBezTo>
                <a:cubicBezTo>
                  <a:pt x="104" y="106"/>
                  <a:pt x="97" y="112"/>
                  <a:pt x="87" y="112"/>
                </a:cubicBezTo>
                <a:close/>
                <a:moveTo>
                  <a:pt x="60" y="64"/>
                </a:moveTo>
                <a:cubicBezTo>
                  <a:pt x="47" y="64"/>
                  <a:pt x="36" y="53"/>
                  <a:pt x="36" y="40"/>
                </a:cubicBezTo>
                <a:cubicBezTo>
                  <a:pt x="36" y="26"/>
                  <a:pt x="47" y="16"/>
                  <a:pt x="60" y="16"/>
                </a:cubicBezTo>
                <a:cubicBezTo>
                  <a:pt x="73" y="16"/>
                  <a:pt x="84" y="26"/>
                  <a:pt x="84" y="40"/>
                </a:cubicBezTo>
                <a:cubicBezTo>
                  <a:pt x="84" y="53"/>
                  <a:pt x="73" y="64"/>
                  <a:pt x="60" y="64"/>
                </a:cubicBezTo>
                <a:close/>
                <a:moveTo>
                  <a:pt x="96" y="32"/>
                </a:moveTo>
                <a:cubicBezTo>
                  <a:pt x="87" y="32"/>
                  <a:pt x="80" y="24"/>
                  <a:pt x="80" y="16"/>
                </a:cubicBezTo>
                <a:cubicBezTo>
                  <a:pt x="80" y="7"/>
                  <a:pt x="87" y="0"/>
                  <a:pt x="96" y="0"/>
                </a:cubicBezTo>
                <a:cubicBezTo>
                  <a:pt x="105" y="0"/>
                  <a:pt x="112" y="7"/>
                  <a:pt x="112" y="16"/>
                </a:cubicBezTo>
                <a:cubicBezTo>
                  <a:pt x="112" y="24"/>
                  <a:pt x="105" y="32"/>
                  <a:pt x="96" y="32"/>
                </a:cubicBezTo>
                <a:close/>
                <a:moveTo>
                  <a:pt x="108" y="64"/>
                </a:moveTo>
                <a:cubicBezTo>
                  <a:pt x="100" y="64"/>
                  <a:pt x="100" y="64"/>
                  <a:pt x="100" y="64"/>
                </a:cubicBezTo>
                <a:cubicBezTo>
                  <a:pt x="95" y="59"/>
                  <a:pt x="90" y="56"/>
                  <a:pt x="83" y="56"/>
                </a:cubicBezTo>
                <a:cubicBezTo>
                  <a:pt x="86" y="51"/>
                  <a:pt x="88" y="45"/>
                  <a:pt x="88" y="40"/>
                </a:cubicBezTo>
                <a:cubicBezTo>
                  <a:pt x="88" y="38"/>
                  <a:pt x="88" y="37"/>
                  <a:pt x="88" y="36"/>
                </a:cubicBezTo>
                <a:cubicBezTo>
                  <a:pt x="91" y="36"/>
                  <a:pt x="93" y="37"/>
                  <a:pt x="96" y="37"/>
                </a:cubicBezTo>
                <a:cubicBezTo>
                  <a:pt x="105" y="37"/>
                  <a:pt x="111" y="32"/>
                  <a:pt x="112" y="32"/>
                </a:cubicBezTo>
                <a:cubicBezTo>
                  <a:pt x="120" y="32"/>
                  <a:pt x="120" y="49"/>
                  <a:pt x="120" y="54"/>
                </a:cubicBezTo>
                <a:cubicBezTo>
                  <a:pt x="120" y="61"/>
                  <a:pt x="114" y="64"/>
                  <a:pt x="108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</p:spTree>
    <p:extLst>
      <p:ext uri="{BB962C8B-B14F-4D97-AF65-F5344CB8AC3E}">
        <p14:creationId xmlns:p14="http://schemas.microsoft.com/office/powerpoint/2010/main" val="6317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73" grpId="0" animBg="1"/>
      <p:bldP spid="174" grpId="0" animBg="1"/>
      <p:bldP spid="175" grpId="0" animBg="1"/>
      <p:bldP spid="176" grpId="0"/>
      <p:bldP spid="177" grpId="0"/>
      <p:bldP spid="178" grpId="0"/>
      <p:bldP spid="185" grpId="0" animBg="1"/>
      <p:bldP spid="193" grpId="0"/>
      <p:bldP spid="196" grpId="0"/>
      <p:bldP spid="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987" y="1232333"/>
            <a:ext cx="1162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Una vez analizadas e identificadas las tecnologías, los Poderes Judiciales contaran con una guía de herramientas </a:t>
            </a:r>
            <a:r>
              <a:rPr lang="es-CR" dirty="0">
                <a:solidFill>
                  <a:schemeClr val="accent2"/>
                </a:solidFill>
                <a:latin typeface="+mj-lt"/>
              </a:rPr>
              <a:t>innovadoras</a:t>
            </a:r>
            <a:r>
              <a:rPr lang="es-CR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es-CR" dirty="0">
                <a:solidFill>
                  <a:schemeClr val="accent2"/>
                </a:solidFill>
                <a:latin typeface="+mj-lt"/>
              </a:rPr>
              <a:t>que ayuden a materializar los siguientes </a:t>
            </a:r>
            <a:r>
              <a:rPr lang="es-CR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resultados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6617" y="312207"/>
            <a:ext cx="3438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4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R</a:t>
            </a:r>
            <a:r>
              <a:rPr lang="id-ID" sz="4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esultados </a:t>
            </a:r>
            <a:endParaRPr lang="en-US" sz="4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55" name="Oval 5"/>
          <p:cNvSpPr>
            <a:spLocks noChangeArrowheads="1"/>
          </p:cNvSpPr>
          <p:nvPr/>
        </p:nvSpPr>
        <p:spPr bwMode="auto">
          <a:xfrm>
            <a:off x="1292880" y="2430769"/>
            <a:ext cx="1521933" cy="152193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56" name="Group 55"/>
          <p:cNvGrpSpPr/>
          <p:nvPr/>
        </p:nvGrpSpPr>
        <p:grpSpPr>
          <a:xfrm>
            <a:off x="1119258" y="2257147"/>
            <a:ext cx="1868076" cy="1868076"/>
            <a:chOff x="1119258" y="2257147"/>
            <a:chExt cx="1868076" cy="1868076"/>
          </a:xfrm>
        </p:grpSpPr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2495041" y="2394505"/>
              <a:ext cx="356034" cy="354935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2075273" y="2257147"/>
              <a:ext cx="427460" cy="191203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2796131" y="2743946"/>
              <a:ext cx="191203" cy="425262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2796131" y="3213162"/>
              <a:ext cx="191203" cy="427460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10"/>
            <p:cNvSpPr>
              <a:spLocks/>
            </p:cNvSpPr>
            <p:nvPr/>
          </p:nvSpPr>
          <p:spPr bwMode="auto">
            <a:xfrm>
              <a:off x="2495041" y="3632930"/>
              <a:ext cx="356034" cy="356034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2075273" y="3936217"/>
              <a:ext cx="427460" cy="189006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606057" y="3936217"/>
              <a:ext cx="425262" cy="189006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13"/>
            <p:cNvSpPr>
              <a:spLocks/>
            </p:cNvSpPr>
            <p:nvPr/>
          </p:nvSpPr>
          <p:spPr bwMode="auto">
            <a:xfrm>
              <a:off x="1256616" y="3632930"/>
              <a:ext cx="354935" cy="356034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14"/>
            <p:cNvSpPr>
              <a:spLocks/>
            </p:cNvSpPr>
            <p:nvPr/>
          </p:nvSpPr>
          <p:spPr bwMode="auto">
            <a:xfrm>
              <a:off x="1119258" y="3213162"/>
              <a:ext cx="191203" cy="427460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1119258" y="2743946"/>
              <a:ext cx="191203" cy="425262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6"/>
            <p:cNvSpPr>
              <a:spLocks/>
            </p:cNvSpPr>
            <p:nvPr/>
          </p:nvSpPr>
          <p:spPr bwMode="auto">
            <a:xfrm>
              <a:off x="1256616" y="2394505"/>
              <a:ext cx="354935" cy="354935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7"/>
            <p:cNvSpPr>
              <a:spLocks/>
            </p:cNvSpPr>
            <p:nvPr/>
          </p:nvSpPr>
          <p:spPr bwMode="auto">
            <a:xfrm>
              <a:off x="1606057" y="2257147"/>
              <a:ext cx="425262" cy="191203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86" name="Oval 5"/>
          <p:cNvSpPr>
            <a:spLocks noChangeArrowheads="1"/>
          </p:cNvSpPr>
          <p:nvPr/>
        </p:nvSpPr>
        <p:spPr bwMode="auto">
          <a:xfrm>
            <a:off x="3973859" y="2430769"/>
            <a:ext cx="1521933" cy="1521933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87" name="Group 86"/>
          <p:cNvGrpSpPr/>
          <p:nvPr/>
        </p:nvGrpSpPr>
        <p:grpSpPr>
          <a:xfrm>
            <a:off x="3800237" y="2257147"/>
            <a:ext cx="1868076" cy="1868076"/>
            <a:chOff x="3800237" y="2257147"/>
            <a:chExt cx="1868076" cy="1868076"/>
          </a:xfrm>
        </p:grpSpPr>
        <p:sp>
          <p:nvSpPr>
            <p:cNvPr id="88" name="Freeform 6"/>
            <p:cNvSpPr>
              <a:spLocks/>
            </p:cNvSpPr>
            <p:nvPr/>
          </p:nvSpPr>
          <p:spPr bwMode="auto">
            <a:xfrm>
              <a:off x="5176020" y="2394505"/>
              <a:ext cx="356034" cy="354935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7"/>
            <p:cNvSpPr>
              <a:spLocks/>
            </p:cNvSpPr>
            <p:nvPr/>
          </p:nvSpPr>
          <p:spPr bwMode="auto">
            <a:xfrm>
              <a:off x="4756252" y="2257147"/>
              <a:ext cx="427460" cy="191203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8"/>
            <p:cNvSpPr>
              <a:spLocks/>
            </p:cNvSpPr>
            <p:nvPr/>
          </p:nvSpPr>
          <p:spPr bwMode="auto">
            <a:xfrm>
              <a:off x="5477110" y="2743946"/>
              <a:ext cx="191203" cy="425262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9"/>
            <p:cNvSpPr>
              <a:spLocks/>
            </p:cNvSpPr>
            <p:nvPr/>
          </p:nvSpPr>
          <p:spPr bwMode="auto">
            <a:xfrm>
              <a:off x="5477110" y="3213162"/>
              <a:ext cx="191203" cy="427460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0"/>
            <p:cNvSpPr>
              <a:spLocks/>
            </p:cNvSpPr>
            <p:nvPr/>
          </p:nvSpPr>
          <p:spPr bwMode="auto">
            <a:xfrm>
              <a:off x="5176020" y="3632930"/>
              <a:ext cx="356034" cy="356034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11"/>
            <p:cNvSpPr>
              <a:spLocks/>
            </p:cNvSpPr>
            <p:nvPr/>
          </p:nvSpPr>
          <p:spPr bwMode="auto">
            <a:xfrm>
              <a:off x="4756252" y="3936217"/>
              <a:ext cx="427460" cy="189006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12"/>
            <p:cNvSpPr>
              <a:spLocks/>
            </p:cNvSpPr>
            <p:nvPr/>
          </p:nvSpPr>
          <p:spPr bwMode="auto">
            <a:xfrm>
              <a:off x="4287036" y="3936217"/>
              <a:ext cx="425262" cy="189006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3"/>
            <p:cNvSpPr>
              <a:spLocks/>
            </p:cNvSpPr>
            <p:nvPr/>
          </p:nvSpPr>
          <p:spPr bwMode="auto">
            <a:xfrm>
              <a:off x="3937595" y="3632930"/>
              <a:ext cx="354935" cy="356034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14"/>
            <p:cNvSpPr>
              <a:spLocks/>
            </p:cNvSpPr>
            <p:nvPr/>
          </p:nvSpPr>
          <p:spPr bwMode="auto">
            <a:xfrm>
              <a:off x="3800237" y="3213162"/>
              <a:ext cx="191203" cy="427460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15"/>
            <p:cNvSpPr>
              <a:spLocks/>
            </p:cNvSpPr>
            <p:nvPr/>
          </p:nvSpPr>
          <p:spPr bwMode="auto">
            <a:xfrm>
              <a:off x="3800237" y="2743946"/>
              <a:ext cx="191203" cy="425262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16"/>
            <p:cNvSpPr>
              <a:spLocks/>
            </p:cNvSpPr>
            <p:nvPr/>
          </p:nvSpPr>
          <p:spPr bwMode="auto">
            <a:xfrm>
              <a:off x="3937595" y="2394505"/>
              <a:ext cx="354935" cy="354935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9" name="Freeform 17"/>
            <p:cNvSpPr>
              <a:spLocks/>
            </p:cNvSpPr>
            <p:nvPr/>
          </p:nvSpPr>
          <p:spPr bwMode="auto">
            <a:xfrm>
              <a:off x="4287036" y="2257147"/>
              <a:ext cx="425262" cy="191203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00" name="Oval 5"/>
          <p:cNvSpPr>
            <a:spLocks noChangeArrowheads="1"/>
          </p:cNvSpPr>
          <p:nvPr/>
        </p:nvSpPr>
        <p:spPr bwMode="auto">
          <a:xfrm>
            <a:off x="6720035" y="2430769"/>
            <a:ext cx="1521933" cy="1521933"/>
          </a:xfrm>
          <a:prstGeom prst="ellipse">
            <a:avLst/>
          </a:pr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01" name="Group 100"/>
          <p:cNvGrpSpPr/>
          <p:nvPr/>
        </p:nvGrpSpPr>
        <p:grpSpPr>
          <a:xfrm>
            <a:off x="6546413" y="2257147"/>
            <a:ext cx="1868076" cy="1868076"/>
            <a:chOff x="6546413" y="2257147"/>
            <a:chExt cx="1868076" cy="1868076"/>
          </a:xfrm>
        </p:grpSpPr>
        <p:sp>
          <p:nvSpPr>
            <p:cNvPr id="102" name="Freeform 6"/>
            <p:cNvSpPr>
              <a:spLocks/>
            </p:cNvSpPr>
            <p:nvPr/>
          </p:nvSpPr>
          <p:spPr bwMode="auto">
            <a:xfrm>
              <a:off x="7922196" y="2394505"/>
              <a:ext cx="356034" cy="354935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7"/>
            <p:cNvSpPr>
              <a:spLocks/>
            </p:cNvSpPr>
            <p:nvPr/>
          </p:nvSpPr>
          <p:spPr bwMode="auto">
            <a:xfrm>
              <a:off x="7502428" y="2257147"/>
              <a:ext cx="427460" cy="191203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8223286" y="2743946"/>
              <a:ext cx="191203" cy="425262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9"/>
            <p:cNvSpPr>
              <a:spLocks/>
            </p:cNvSpPr>
            <p:nvPr/>
          </p:nvSpPr>
          <p:spPr bwMode="auto">
            <a:xfrm>
              <a:off x="8223286" y="3213162"/>
              <a:ext cx="191203" cy="427460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10"/>
            <p:cNvSpPr>
              <a:spLocks/>
            </p:cNvSpPr>
            <p:nvPr/>
          </p:nvSpPr>
          <p:spPr bwMode="auto">
            <a:xfrm>
              <a:off x="7922196" y="3632930"/>
              <a:ext cx="356034" cy="356034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11"/>
            <p:cNvSpPr>
              <a:spLocks/>
            </p:cNvSpPr>
            <p:nvPr/>
          </p:nvSpPr>
          <p:spPr bwMode="auto">
            <a:xfrm>
              <a:off x="7502428" y="3936217"/>
              <a:ext cx="427460" cy="189006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12"/>
            <p:cNvSpPr>
              <a:spLocks/>
            </p:cNvSpPr>
            <p:nvPr/>
          </p:nvSpPr>
          <p:spPr bwMode="auto">
            <a:xfrm>
              <a:off x="7033212" y="3936217"/>
              <a:ext cx="425262" cy="189006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13"/>
            <p:cNvSpPr>
              <a:spLocks/>
            </p:cNvSpPr>
            <p:nvPr/>
          </p:nvSpPr>
          <p:spPr bwMode="auto">
            <a:xfrm>
              <a:off x="6683771" y="3632930"/>
              <a:ext cx="354935" cy="356034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14"/>
            <p:cNvSpPr>
              <a:spLocks/>
            </p:cNvSpPr>
            <p:nvPr/>
          </p:nvSpPr>
          <p:spPr bwMode="auto">
            <a:xfrm>
              <a:off x="6546413" y="3213162"/>
              <a:ext cx="191203" cy="427460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15"/>
            <p:cNvSpPr>
              <a:spLocks/>
            </p:cNvSpPr>
            <p:nvPr/>
          </p:nvSpPr>
          <p:spPr bwMode="auto">
            <a:xfrm>
              <a:off x="6546413" y="2743946"/>
              <a:ext cx="191203" cy="425262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16"/>
            <p:cNvSpPr>
              <a:spLocks/>
            </p:cNvSpPr>
            <p:nvPr/>
          </p:nvSpPr>
          <p:spPr bwMode="auto">
            <a:xfrm>
              <a:off x="6683771" y="2394505"/>
              <a:ext cx="354935" cy="354935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17"/>
            <p:cNvSpPr>
              <a:spLocks/>
            </p:cNvSpPr>
            <p:nvPr/>
          </p:nvSpPr>
          <p:spPr bwMode="auto">
            <a:xfrm>
              <a:off x="7033212" y="2257147"/>
              <a:ext cx="425262" cy="191203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14" name="Oval 5"/>
          <p:cNvSpPr>
            <a:spLocks noChangeArrowheads="1"/>
          </p:cNvSpPr>
          <p:nvPr/>
        </p:nvSpPr>
        <p:spPr bwMode="auto">
          <a:xfrm>
            <a:off x="9410818" y="2430769"/>
            <a:ext cx="1521933" cy="1521933"/>
          </a:xfrm>
          <a:prstGeom prst="ellipse">
            <a:avLst/>
          </a:pr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15" name="Group 114"/>
          <p:cNvGrpSpPr/>
          <p:nvPr/>
        </p:nvGrpSpPr>
        <p:grpSpPr>
          <a:xfrm>
            <a:off x="9237196" y="2257147"/>
            <a:ext cx="1868076" cy="1868076"/>
            <a:chOff x="9237196" y="2257147"/>
            <a:chExt cx="1868076" cy="1868076"/>
          </a:xfrm>
        </p:grpSpPr>
        <p:sp>
          <p:nvSpPr>
            <p:cNvPr id="116" name="Freeform 6"/>
            <p:cNvSpPr>
              <a:spLocks/>
            </p:cNvSpPr>
            <p:nvPr/>
          </p:nvSpPr>
          <p:spPr bwMode="auto">
            <a:xfrm>
              <a:off x="10612979" y="2394505"/>
              <a:ext cx="356034" cy="354935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7" name="Freeform 7"/>
            <p:cNvSpPr>
              <a:spLocks/>
            </p:cNvSpPr>
            <p:nvPr/>
          </p:nvSpPr>
          <p:spPr bwMode="auto">
            <a:xfrm>
              <a:off x="10193211" y="2257147"/>
              <a:ext cx="427460" cy="191203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8" name="Freeform 8"/>
            <p:cNvSpPr>
              <a:spLocks/>
            </p:cNvSpPr>
            <p:nvPr/>
          </p:nvSpPr>
          <p:spPr bwMode="auto">
            <a:xfrm>
              <a:off x="10914069" y="2743946"/>
              <a:ext cx="191203" cy="425262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9" name="Freeform 9"/>
            <p:cNvSpPr>
              <a:spLocks/>
            </p:cNvSpPr>
            <p:nvPr/>
          </p:nvSpPr>
          <p:spPr bwMode="auto">
            <a:xfrm>
              <a:off x="10914069" y="3213162"/>
              <a:ext cx="191203" cy="427460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0" name="Freeform 10"/>
            <p:cNvSpPr>
              <a:spLocks/>
            </p:cNvSpPr>
            <p:nvPr/>
          </p:nvSpPr>
          <p:spPr bwMode="auto">
            <a:xfrm>
              <a:off x="10612979" y="3632930"/>
              <a:ext cx="356034" cy="356034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11"/>
            <p:cNvSpPr>
              <a:spLocks/>
            </p:cNvSpPr>
            <p:nvPr/>
          </p:nvSpPr>
          <p:spPr bwMode="auto">
            <a:xfrm>
              <a:off x="10193211" y="3936217"/>
              <a:ext cx="427460" cy="189006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12"/>
            <p:cNvSpPr>
              <a:spLocks/>
            </p:cNvSpPr>
            <p:nvPr/>
          </p:nvSpPr>
          <p:spPr bwMode="auto">
            <a:xfrm>
              <a:off x="9723995" y="3936217"/>
              <a:ext cx="425262" cy="189006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3" name="Freeform 13"/>
            <p:cNvSpPr>
              <a:spLocks/>
            </p:cNvSpPr>
            <p:nvPr/>
          </p:nvSpPr>
          <p:spPr bwMode="auto">
            <a:xfrm>
              <a:off x="9374554" y="3632930"/>
              <a:ext cx="354935" cy="356034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4" name="Freeform 14"/>
            <p:cNvSpPr>
              <a:spLocks/>
            </p:cNvSpPr>
            <p:nvPr/>
          </p:nvSpPr>
          <p:spPr bwMode="auto">
            <a:xfrm>
              <a:off x="9237196" y="3213162"/>
              <a:ext cx="191203" cy="427460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15"/>
            <p:cNvSpPr>
              <a:spLocks/>
            </p:cNvSpPr>
            <p:nvPr/>
          </p:nvSpPr>
          <p:spPr bwMode="auto">
            <a:xfrm>
              <a:off x="9237196" y="2743946"/>
              <a:ext cx="191203" cy="425262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16"/>
            <p:cNvSpPr>
              <a:spLocks/>
            </p:cNvSpPr>
            <p:nvPr/>
          </p:nvSpPr>
          <p:spPr bwMode="auto">
            <a:xfrm>
              <a:off x="9374554" y="2394505"/>
              <a:ext cx="354935" cy="354935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9723995" y="2257147"/>
              <a:ext cx="425262" cy="191203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889636" y="4255989"/>
            <a:ext cx="22833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Mejorar los procesos de recopilación de datos, integrando información precisa y actualizada para apoyar los procesos de judiciales y toma de decisiones.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570615" y="4255989"/>
            <a:ext cx="22833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Fortalecer la transparencia y la rendición de cuentas al crear y exponer de forma atractiva e innovadora nueva información a partir de Big Data.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316791" y="4255989"/>
            <a:ext cx="22833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Incrementar la eficacia y eficiencia de los poderes judiciales a través del análisis predictivo de la información generada dentro y fuera de las organizaciones.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07573" y="4255989"/>
            <a:ext cx="2283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2">
                    <a:lumMod val="50000"/>
                  </a:schemeClr>
                </a:solidFill>
              </a:rPr>
              <a:t>Hacer uso de la Inteligencia Artificial como un aliado en la resolución de conflictos.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7209374" y="2970536"/>
            <a:ext cx="535740" cy="509772"/>
            <a:chOff x="1588" y="4763"/>
            <a:chExt cx="6746875" cy="6419850"/>
          </a:xfrm>
          <a:solidFill>
            <a:schemeClr val="bg1"/>
          </a:solidFill>
        </p:grpSpPr>
        <p:sp>
          <p:nvSpPr>
            <p:cNvPr id="137" name="Freeform 5"/>
            <p:cNvSpPr>
              <a:spLocks noEditPoints="1"/>
            </p:cNvSpPr>
            <p:nvPr/>
          </p:nvSpPr>
          <p:spPr bwMode="auto">
            <a:xfrm>
              <a:off x="1588" y="4763"/>
              <a:ext cx="6746875" cy="6419850"/>
            </a:xfrm>
            <a:custGeom>
              <a:avLst/>
              <a:gdLst>
                <a:gd name="T0" fmla="*/ 1645 w 1796"/>
                <a:gd name="T1" fmla="*/ 0 h 1709"/>
                <a:gd name="T2" fmla="*/ 151 w 1796"/>
                <a:gd name="T3" fmla="*/ 0 h 1709"/>
                <a:gd name="T4" fmla="*/ 0 w 1796"/>
                <a:gd name="T5" fmla="*/ 151 h 1709"/>
                <a:gd name="T6" fmla="*/ 0 w 1796"/>
                <a:gd name="T7" fmla="*/ 1307 h 1709"/>
                <a:gd name="T8" fmla="*/ 151 w 1796"/>
                <a:gd name="T9" fmla="*/ 1458 h 1709"/>
                <a:gd name="T10" fmla="*/ 606 w 1796"/>
                <a:gd name="T11" fmla="*/ 1458 h 1709"/>
                <a:gd name="T12" fmla="*/ 526 w 1796"/>
                <a:gd name="T13" fmla="*/ 1545 h 1709"/>
                <a:gd name="T14" fmla="*/ 483 w 1796"/>
                <a:gd name="T15" fmla="*/ 1590 h 1709"/>
                <a:gd name="T16" fmla="*/ 479 w 1796"/>
                <a:gd name="T17" fmla="*/ 1659 h 1709"/>
                <a:gd name="T18" fmla="*/ 593 w 1796"/>
                <a:gd name="T19" fmla="*/ 1709 h 1709"/>
                <a:gd name="T20" fmla="*/ 1203 w 1796"/>
                <a:gd name="T21" fmla="*/ 1709 h 1709"/>
                <a:gd name="T22" fmla="*/ 1316 w 1796"/>
                <a:gd name="T23" fmla="*/ 1659 h 1709"/>
                <a:gd name="T24" fmla="*/ 1312 w 1796"/>
                <a:gd name="T25" fmla="*/ 1590 h 1709"/>
                <a:gd name="T26" fmla="*/ 1270 w 1796"/>
                <a:gd name="T27" fmla="*/ 1545 h 1709"/>
                <a:gd name="T28" fmla="*/ 1190 w 1796"/>
                <a:gd name="T29" fmla="*/ 1458 h 1709"/>
                <a:gd name="T30" fmla="*/ 1645 w 1796"/>
                <a:gd name="T31" fmla="*/ 1458 h 1709"/>
                <a:gd name="T32" fmla="*/ 1796 w 1796"/>
                <a:gd name="T33" fmla="*/ 1307 h 1709"/>
                <a:gd name="T34" fmla="*/ 1796 w 1796"/>
                <a:gd name="T35" fmla="*/ 151 h 1709"/>
                <a:gd name="T36" fmla="*/ 1645 w 1796"/>
                <a:gd name="T37" fmla="*/ 0 h 1709"/>
                <a:gd name="T38" fmla="*/ 1231 w 1796"/>
                <a:gd name="T39" fmla="*/ 1585 h 1709"/>
                <a:gd name="T40" fmla="*/ 1267 w 1796"/>
                <a:gd name="T41" fmla="*/ 1622 h 1709"/>
                <a:gd name="T42" fmla="*/ 1265 w 1796"/>
                <a:gd name="T43" fmla="*/ 1635 h 1709"/>
                <a:gd name="T44" fmla="*/ 1203 w 1796"/>
                <a:gd name="T45" fmla="*/ 1653 h 1709"/>
                <a:gd name="T46" fmla="*/ 593 w 1796"/>
                <a:gd name="T47" fmla="*/ 1653 h 1709"/>
                <a:gd name="T48" fmla="*/ 530 w 1796"/>
                <a:gd name="T49" fmla="*/ 1635 h 1709"/>
                <a:gd name="T50" fmla="*/ 528 w 1796"/>
                <a:gd name="T51" fmla="*/ 1623 h 1709"/>
                <a:gd name="T52" fmla="*/ 528 w 1796"/>
                <a:gd name="T53" fmla="*/ 1623 h 1709"/>
                <a:gd name="T54" fmla="*/ 565 w 1796"/>
                <a:gd name="T55" fmla="*/ 1585 h 1709"/>
                <a:gd name="T56" fmla="*/ 672 w 1796"/>
                <a:gd name="T57" fmla="*/ 1458 h 1709"/>
                <a:gd name="T58" fmla="*/ 1124 w 1796"/>
                <a:gd name="T59" fmla="*/ 1458 h 1709"/>
                <a:gd name="T60" fmla="*/ 1231 w 1796"/>
                <a:gd name="T61" fmla="*/ 1585 h 1709"/>
                <a:gd name="T62" fmla="*/ 1684 w 1796"/>
                <a:gd name="T63" fmla="*/ 1307 h 1709"/>
                <a:gd name="T64" fmla="*/ 1645 w 1796"/>
                <a:gd name="T65" fmla="*/ 1346 h 1709"/>
                <a:gd name="T66" fmla="*/ 151 w 1796"/>
                <a:gd name="T67" fmla="*/ 1346 h 1709"/>
                <a:gd name="T68" fmla="*/ 112 w 1796"/>
                <a:gd name="T69" fmla="*/ 1307 h 1709"/>
                <a:gd name="T70" fmla="*/ 112 w 1796"/>
                <a:gd name="T71" fmla="*/ 151 h 1709"/>
                <a:gd name="T72" fmla="*/ 151 w 1796"/>
                <a:gd name="T73" fmla="*/ 112 h 1709"/>
                <a:gd name="T74" fmla="*/ 1645 w 1796"/>
                <a:gd name="T75" fmla="*/ 112 h 1709"/>
                <a:gd name="T76" fmla="*/ 1684 w 1796"/>
                <a:gd name="T77" fmla="*/ 151 h 1709"/>
                <a:gd name="T78" fmla="*/ 1684 w 1796"/>
                <a:gd name="T79" fmla="*/ 1307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96" h="1709">
                  <a:moveTo>
                    <a:pt x="1645" y="0"/>
                  </a:moveTo>
                  <a:cubicBezTo>
                    <a:pt x="151" y="0"/>
                    <a:pt x="151" y="0"/>
                    <a:pt x="151" y="0"/>
                  </a:cubicBezTo>
                  <a:cubicBezTo>
                    <a:pt x="68" y="0"/>
                    <a:pt x="0" y="67"/>
                    <a:pt x="0" y="151"/>
                  </a:cubicBezTo>
                  <a:cubicBezTo>
                    <a:pt x="0" y="1307"/>
                    <a:pt x="0" y="1307"/>
                    <a:pt x="0" y="1307"/>
                  </a:cubicBezTo>
                  <a:cubicBezTo>
                    <a:pt x="0" y="1390"/>
                    <a:pt x="68" y="1458"/>
                    <a:pt x="151" y="1458"/>
                  </a:cubicBezTo>
                  <a:cubicBezTo>
                    <a:pt x="606" y="1458"/>
                    <a:pt x="606" y="1458"/>
                    <a:pt x="606" y="1458"/>
                  </a:cubicBezTo>
                  <a:cubicBezTo>
                    <a:pt x="582" y="1488"/>
                    <a:pt x="544" y="1527"/>
                    <a:pt x="526" y="1545"/>
                  </a:cubicBezTo>
                  <a:cubicBezTo>
                    <a:pt x="506" y="1564"/>
                    <a:pt x="491" y="1579"/>
                    <a:pt x="483" y="1590"/>
                  </a:cubicBezTo>
                  <a:cubicBezTo>
                    <a:pt x="472" y="1605"/>
                    <a:pt x="467" y="1634"/>
                    <a:pt x="479" y="1659"/>
                  </a:cubicBezTo>
                  <a:cubicBezTo>
                    <a:pt x="491" y="1682"/>
                    <a:pt x="520" y="1709"/>
                    <a:pt x="593" y="1709"/>
                  </a:cubicBezTo>
                  <a:cubicBezTo>
                    <a:pt x="1203" y="1709"/>
                    <a:pt x="1203" y="1709"/>
                    <a:pt x="1203" y="1709"/>
                  </a:cubicBezTo>
                  <a:cubicBezTo>
                    <a:pt x="1276" y="1709"/>
                    <a:pt x="1305" y="1682"/>
                    <a:pt x="1316" y="1659"/>
                  </a:cubicBezTo>
                  <a:cubicBezTo>
                    <a:pt x="1329" y="1634"/>
                    <a:pt x="1324" y="1605"/>
                    <a:pt x="1312" y="1590"/>
                  </a:cubicBezTo>
                  <a:cubicBezTo>
                    <a:pt x="1304" y="1579"/>
                    <a:pt x="1289" y="1564"/>
                    <a:pt x="1270" y="1545"/>
                  </a:cubicBezTo>
                  <a:cubicBezTo>
                    <a:pt x="1252" y="1527"/>
                    <a:pt x="1213" y="1488"/>
                    <a:pt x="1190" y="1458"/>
                  </a:cubicBezTo>
                  <a:cubicBezTo>
                    <a:pt x="1645" y="1458"/>
                    <a:pt x="1645" y="1458"/>
                    <a:pt x="1645" y="1458"/>
                  </a:cubicBezTo>
                  <a:cubicBezTo>
                    <a:pt x="1728" y="1458"/>
                    <a:pt x="1796" y="1390"/>
                    <a:pt x="1796" y="1307"/>
                  </a:cubicBezTo>
                  <a:cubicBezTo>
                    <a:pt x="1796" y="151"/>
                    <a:pt x="1796" y="151"/>
                    <a:pt x="1796" y="151"/>
                  </a:cubicBezTo>
                  <a:cubicBezTo>
                    <a:pt x="1796" y="67"/>
                    <a:pt x="1728" y="0"/>
                    <a:pt x="1645" y="0"/>
                  </a:cubicBezTo>
                  <a:close/>
                  <a:moveTo>
                    <a:pt x="1231" y="1585"/>
                  </a:moveTo>
                  <a:cubicBezTo>
                    <a:pt x="1247" y="1601"/>
                    <a:pt x="1262" y="1616"/>
                    <a:pt x="1267" y="1622"/>
                  </a:cubicBezTo>
                  <a:cubicBezTo>
                    <a:pt x="1267" y="1622"/>
                    <a:pt x="1269" y="1629"/>
                    <a:pt x="1265" y="1635"/>
                  </a:cubicBezTo>
                  <a:cubicBezTo>
                    <a:pt x="1258" y="1646"/>
                    <a:pt x="1235" y="1653"/>
                    <a:pt x="1203" y="1653"/>
                  </a:cubicBezTo>
                  <a:cubicBezTo>
                    <a:pt x="593" y="1653"/>
                    <a:pt x="593" y="1653"/>
                    <a:pt x="593" y="1653"/>
                  </a:cubicBezTo>
                  <a:cubicBezTo>
                    <a:pt x="561" y="1653"/>
                    <a:pt x="538" y="1646"/>
                    <a:pt x="530" y="1635"/>
                  </a:cubicBezTo>
                  <a:cubicBezTo>
                    <a:pt x="527" y="1629"/>
                    <a:pt x="528" y="1623"/>
                    <a:pt x="528" y="1623"/>
                  </a:cubicBezTo>
                  <a:cubicBezTo>
                    <a:pt x="528" y="1623"/>
                    <a:pt x="528" y="1623"/>
                    <a:pt x="528" y="1623"/>
                  </a:cubicBezTo>
                  <a:cubicBezTo>
                    <a:pt x="534" y="1616"/>
                    <a:pt x="549" y="1601"/>
                    <a:pt x="565" y="1585"/>
                  </a:cubicBezTo>
                  <a:cubicBezTo>
                    <a:pt x="614" y="1536"/>
                    <a:pt x="654" y="1494"/>
                    <a:pt x="672" y="1458"/>
                  </a:cubicBezTo>
                  <a:cubicBezTo>
                    <a:pt x="1124" y="1458"/>
                    <a:pt x="1124" y="1458"/>
                    <a:pt x="1124" y="1458"/>
                  </a:cubicBezTo>
                  <a:cubicBezTo>
                    <a:pt x="1142" y="1494"/>
                    <a:pt x="1182" y="1536"/>
                    <a:pt x="1231" y="1585"/>
                  </a:cubicBezTo>
                  <a:close/>
                  <a:moveTo>
                    <a:pt x="1684" y="1307"/>
                  </a:moveTo>
                  <a:cubicBezTo>
                    <a:pt x="1684" y="1328"/>
                    <a:pt x="1666" y="1346"/>
                    <a:pt x="1645" y="1346"/>
                  </a:cubicBezTo>
                  <a:cubicBezTo>
                    <a:pt x="151" y="1346"/>
                    <a:pt x="151" y="1346"/>
                    <a:pt x="151" y="1346"/>
                  </a:cubicBezTo>
                  <a:cubicBezTo>
                    <a:pt x="129" y="1346"/>
                    <a:pt x="112" y="1328"/>
                    <a:pt x="112" y="1307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12" y="129"/>
                    <a:pt x="129" y="112"/>
                    <a:pt x="151" y="112"/>
                  </a:cubicBezTo>
                  <a:cubicBezTo>
                    <a:pt x="1645" y="112"/>
                    <a:pt x="1645" y="112"/>
                    <a:pt x="1645" y="112"/>
                  </a:cubicBezTo>
                  <a:cubicBezTo>
                    <a:pt x="1666" y="112"/>
                    <a:pt x="1684" y="129"/>
                    <a:pt x="1684" y="151"/>
                  </a:cubicBezTo>
                  <a:lnTo>
                    <a:pt x="1684" y="1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8" name="Freeform 6"/>
            <p:cNvSpPr>
              <a:spLocks noEditPoints="1"/>
            </p:cNvSpPr>
            <p:nvPr/>
          </p:nvSpPr>
          <p:spPr bwMode="auto">
            <a:xfrm>
              <a:off x="842963" y="846138"/>
              <a:ext cx="5064125" cy="3376613"/>
            </a:xfrm>
            <a:custGeom>
              <a:avLst/>
              <a:gdLst>
                <a:gd name="T0" fmla="*/ 1252 w 1348"/>
                <a:gd name="T1" fmla="*/ 0 h 899"/>
                <a:gd name="T2" fmla="*/ 96 w 1348"/>
                <a:gd name="T3" fmla="*/ 0 h 899"/>
                <a:gd name="T4" fmla="*/ 0 w 1348"/>
                <a:gd name="T5" fmla="*/ 95 h 899"/>
                <a:gd name="T6" fmla="*/ 0 w 1348"/>
                <a:gd name="T7" fmla="*/ 803 h 899"/>
                <a:gd name="T8" fmla="*/ 96 w 1348"/>
                <a:gd name="T9" fmla="*/ 899 h 899"/>
                <a:gd name="T10" fmla="*/ 1252 w 1348"/>
                <a:gd name="T11" fmla="*/ 899 h 899"/>
                <a:gd name="T12" fmla="*/ 1348 w 1348"/>
                <a:gd name="T13" fmla="*/ 803 h 899"/>
                <a:gd name="T14" fmla="*/ 1348 w 1348"/>
                <a:gd name="T15" fmla="*/ 95 h 899"/>
                <a:gd name="T16" fmla="*/ 1252 w 1348"/>
                <a:gd name="T17" fmla="*/ 0 h 899"/>
                <a:gd name="T18" fmla="*/ 1291 w 1348"/>
                <a:gd name="T19" fmla="*/ 803 h 899"/>
                <a:gd name="T20" fmla="*/ 1252 w 1348"/>
                <a:gd name="T21" fmla="*/ 843 h 899"/>
                <a:gd name="T22" fmla="*/ 96 w 1348"/>
                <a:gd name="T23" fmla="*/ 843 h 899"/>
                <a:gd name="T24" fmla="*/ 56 w 1348"/>
                <a:gd name="T25" fmla="*/ 803 h 899"/>
                <a:gd name="T26" fmla="*/ 56 w 1348"/>
                <a:gd name="T27" fmla="*/ 95 h 899"/>
                <a:gd name="T28" fmla="*/ 96 w 1348"/>
                <a:gd name="T29" fmla="*/ 56 h 899"/>
                <a:gd name="T30" fmla="*/ 1252 w 1348"/>
                <a:gd name="T31" fmla="*/ 56 h 899"/>
                <a:gd name="T32" fmla="*/ 1291 w 1348"/>
                <a:gd name="T33" fmla="*/ 95 h 899"/>
                <a:gd name="T34" fmla="*/ 1291 w 1348"/>
                <a:gd name="T35" fmla="*/ 803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48" h="899">
                  <a:moveTo>
                    <a:pt x="1252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3" y="0"/>
                    <a:pt x="0" y="43"/>
                    <a:pt x="0" y="95"/>
                  </a:cubicBezTo>
                  <a:cubicBezTo>
                    <a:pt x="0" y="803"/>
                    <a:pt x="0" y="803"/>
                    <a:pt x="0" y="803"/>
                  </a:cubicBezTo>
                  <a:cubicBezTo>
                    <a:pt x="0" y="856"/>
                    <a:pt x="43" y="899"/>
                    <a:pt x="96" y="899"/>
                  </a:cubicBezTo>
                  <a:cubicBezTo>
                    <a:pt x="1252" y="899"/>
                    <a:pt x="1252" y="899"/>
                    <a:pt x="1252" y="899"/>
                  </a:cubicBezTo>
                  <a:cubicBezTo>
                    <a:pt x="1305" y="899"/>
                    <a:pt x="1348" y="856"/>
                    <a:pt x="1348" y="803"/>
                  </a:cubicBezTo>
                  <a:cubicBezTo>
                    <a:pt x="1348" y="95"/>
                    <a:pt x="1348" y="95"/>
                    <a:pt x="1348" y="95"/>
                  </a:cubicBezTo>
                  <a:cubicBezTo>
                    <a:pt x="1348" y="43"/>
                    <a:pt x="1305" y="0"/>
                    <a:pt x="1252" y="0"/>
                  </a:cubicBezTo>
                  <a:close/>
                  <a:moveTo>
                    <a:pt x="1291" y="803"/>
                  </a:moveTo>
                  <a:cubicBezTo>
                    <a:pt x="1291" y="825"/>
                    <a:pt x="1274" y="843"/>
                    <a:pt x="1252" y="843"/>
                  </a:cubicBezTo>
                  <a:cubicBezTo>
                    <a:pt x="96" y="843"/>
                    <a:pt x="96" y="843"/>
                    <a:pt x="96" y="843"/>
                  </a:cubicBezTo>
                  <a:cubicBezTo>
                    <a:pt x="74" y="843"/>
                    <a:pt x="56" y="825"/>
                    <a:pt x="56" y="803"/>
                  </a:cubicBezTo>
                  <a:cubicBezTo>
                    <a:pt x="56" y="95"/>
                    <a:pt x="56" y="95"/>
                    <a:pt x="56" y="95"/>
                  </a:cubicBezTo>
                  <a:cubicBezTo>
                    <a:pt x="56" y="74"/>
                    <a:pt x="74" y="56"/>
                    <a:pt x="96" y="56"/>
                  </a:cubicBezTo>
                  <a:cubicBezTo>
                    <a:pt x="1252" y="56"/>
                    <a:pt x="1252" y="56"/>
                    <a:pt x="1252" y="56"/>
                  </a:cubicBezTo>
                  <a:cubicBezTo>
                    <a:pt x="1274" y="56"/>
                    <a:pt x="1291" y="74"/>
                    <a:pt x="1291" y="95"/>
                  </a:cubicBezTo>
                  <a:lnTo>
                    <a:pt x="1291" y="8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9" name="Freeform 7"/>
            <p:cNvSpPr>
              <a:spLocks noEditPoints="1"/>
            </p:cNvSpPr>
            <p:nvPr/>
          </p:nvSpPr>
          <p:spPr bwMode="auto">
            <a:xfrm>
              <a:off x="3059113" y="4321176"/>
              <a:ext cx="631825" cy="63023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12 h 168"/>
                <a:gd name="T12" fmla="*/ 56 w 168"/>
                <a:gd name="T13" fmla="*/ 84 h 168"/>
                <a:gd name="T14" fmla="*/ 84 w 168"/>
                <a:gd name="T15" fmla="*/ 56 h 168"/>
                <a:gd name="T16" fmla="*/ 112 w 168"/>
                <a:gd name="T17" fmla="*/ 84 h 168"/>
                <a:gd name="T18" fmla="*/ 84 w 168"/>
                <a:gd name="T19" fmla="*/ 11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1"/>
                    <a:pt x="38" y="168"/>
                    <a:pt x="84" y="168"/>
                  </a:cubicBezTo>
                  <a:cubicBezTo>
                    <a:pt x="130" y="168"/>
                    <a:pt x="168" y="131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12"/>
                  </a:moveTo>
                  <a:cubicBezTo>
                    <a:pt x="68" y="112"/>
                    <a:pt x="56" y="100"/>
                    <a:pt x="56" y="84"/>
                  </a:cubicBezTo>
                  <a:cubicBezTo>
                    <a:pt x="56" y="69"/>
                    <a:pt x="68" y="56"/>
                    <a:pt x="84" y="56"/>
                  </a:cubicBezTo>
                  <a:cubicBezTo>
                    <a:pt x="99" y="56"/>
                    <a:pt x="112" y="69"/>
                    <a:pt x="112" y="84"/>
                  </a:cubicBezTo>
                  <a:cubicBezTo>
                    <a:pt x="112" y="100"/>
                    <a:pt x="99" y="112"/>
                    <a:pt x="8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Freeform 8"/>
            <p:cNvSpPr>
              <a:spLocks/>
            </p:cNvSpPr>
            <p:nvPr/>
          </p:nvSpPr>
          <p:spPr bwMode="auto">
            <a:xfrm>
              <a:off x="2528888" y="2533651"/>
              <a:ext cx="628650" cy="1262063"/>
            </a:xfrm>
            <a:custGeom>
              <a:avLst/>
              <a:gdLst>
                <a:gd name="T0" fmla="*/ 125 w 167"/>
                <a:gd name="T1" fmla="*/ 0 h 336"/>
                <a:gd name="T2" fmla="*/ 42 w 167"/>
                <a:gd name="T3" fmla="*/ 0 h 336"/>
                <a:gd name="T4" fmla="*/ 0 w 167"/>
                <a:gd name="T5" fmla="*/ 42 h 336"/>
                <a:gd name="T6" fmla="*/ 0 w 167"/>
                <a:gd name="T7" fmla="*/ 294 h 336"/>
                <a:gd name="T8" fmla="*/ 42 w 167"/>
                <a:gd name="T9" fmla="*/ 336 h 336"/>
                <a:gd name="T10" fmla="*/ 125 w 167"/>
                <a:gd name="T11" fmla="*/ 336 h 336"/>
                <a:gd name="T12" fmla="*/ 167 w 167"/>
                <a:gd name="T13" fmla="*/ 294 h 336"/>
                <a:gd name="T14" fmla="*/ 167 w 167"/>
                <a:gd name="T15" fmla="*/ 42 h 336"/>
                <a:gd name="T16" fmla="*/ 125 w 167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336">
                  <a:moveTo>
                    <a:pt x="125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7"/>
                    <a:pt x="19" y="336"/>
                    <a:pt x="42" y="336"/>
                  </a:cubicBezTo>
                  <a:cubicBezTo>
                    <a:pt x="125" y="336"/>
                    <a:pt x="125" y="336"/>
                    <a:pt x="125" y="336"/>
                  </a:cubicBezTo>
                  <a:cubicBezTo>
                    <a:pt x="148" y="336"/>
                    <a:pt x="167" y="317"/>
                    <a:pt x="167" y="294"/>
                  </a:cubicBezTo>
                  <a:cubicBezTo>
                    <a:pt x="167" y="42"/>
                    <a:pt x="167" y="42"/>
                    <a:pt x="167" y="42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1" name="Freeform 9"/>
            <p:cNvSpPr>
              <a:spLocks/>
            </p:cNvSpPr>
            <p:nvPr/>
          </p:nvSpPr>
          <p:spPr bwMode="auto">
            <a:xfrm>
              <a:off x="4632326" y="1266826"/>
              <a:ext cx="635000" cy="2528888"/>
            </a:xfrm>
            <a:custGeom>
              <a:avLst/>
              <a:gdLst>
                <a:gd name="T0" fmla="*/ 126 w 169"/>
                <a:gd name="T1" fmla="*/ 0 h 673"/>
                <a:gd name="T2" fmla="*/ 42 w 169"/>
                <a:gd name="T3" fmla="*/ 0 h 673"/>
                <a:gd name="T4" fmla="*/ 0 w 169"/>
                <a:gd name="T5" fmla="*/ 41 h 673"/>
                <a:gd name="T6" fmla="*/ 0 w 169"/>
                <a:gd name="T7" fmla="*/ 632 h 673"/>
                <a:gd name="T8" fmla="*/ 42 w 169"/>
                <a:gd name="T9" fmla="*/ 673 h 673"/>
                <a:gd name="T10" fmla="*/ 126 w 169"/>
                <a:gd name="T11" fmla="*/ 673 h 673"/>
                <a:gd name="T12" fmla="*/ 169 w 169"/>
                <a:gd name="T13" fmla="*/ 632 h 673"/>
                <a:gd name="T14" fmla="*/ 169 w 169"/>
                <a:gd name="T15" fmla="*/ 41 h 673"/>
                <a:gd name="T16" fmla="*/ 126 w 169"/>
                <a:gd name="T1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673">
                  <a:moveTo>
                    <a:pt x="12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55"/>
                    <a:pt x="19" y="673"/>
                    <a:pt x="42" y="673"/>
                  </a:cubicBezTo>
                  <a:cubicBezTo>
                    <a:pt x="126" y="673"/>
                    <a:pt x="126" y="673"/>
                    <a:pt x="126" y="673"/>
                  </a:cubicBezTo>
                  <a:cubicBezTo>
                    <a:pt x="150" y="673"/>
                    <a:pt x="169" y="655"/>
                    <a:pt x="169" y="632"/>
                  </a:cubicBezTo>
                  <a:cubicBezTo>
                    <a:pt x="169" y="41"/>
                    <a:pt x="169" y="41"/>
                    <a:pt x="169" y="41"/>
                  </a:cubicBezTo>
                  <a:cubicBezTo>
                    <a:pt x="169" y="19"/>
                    <a:pt x="150" y="0"/>
                    <a:pt x="1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2" name="Freeform 10"/>
            <p:cNvSpPr>
              <a:spLocks/>
            </p:cNvSpPr>
            <p:nvPr/>
          </p:nvSpPr>
          <p:spPr bwMode="auto">
            <a:xfrm>
              <a:off x="3584576" y="2112963"/>
              <a:ext cx="627063" cy="1682750"/>
            </a:xfrm>
            <a:custGeom>
              <a:avLst/>
              <a:gdLst>
                <a:gd name="T0" fmla="*/ 125 w 167"/>
                <a:gd name="T1" fmla="*/ 0 h 448"/>
                <a:gd name="T2" fmla="*/ 41 w 167"/>
                <a:gd name="T3" fmla="*/ 0 h 448"/>
                <a:gd name="T4" fmla="*/ 0 w 167"/>
                <a:gd name="T5" fmla="*/ 40 h 448"/>
                <a:gd name="T6" fmla="*/ 0 w 167"/>
                <a:gd name="T7" fmla="*/ 407 h 448"/>
                <a:gd name="T8" fmla="*/ 41 w 167"/>
                <a:gd name="T9" fmla="*/ 448 h 448"/>
                <a:gd name="T10" fmla="*/ 125 w 167"/>
                <a:gd name="T11" fmla="*/ 448 h 448"/>
                <a:gd name="T12" fmla="*/ 167 w 167"/>
                <a:gd name="T13" fmla="*/ 407 h 448"/>
                <a:gd name="T14" fmla="*/ 167 w 167"/>
                <a:gd name="T15" fmla="*/ 40 h 448"/>
                <a:gd name="T16" fmla="*/ 125 w 167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448">
                  <a:moveTo>
                    <a:pt x="12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30"/>
                    <a:pt x="18" y="448"/>
                    <a:pt x="41" y="448"/>
                  </a:cubicBezTo>
                  <a:cubicBezTo>
                    <a:pt x="125" y="448"/>
                    <a:pt x="125" y="448"/>
                    <a:pt x="125" y="448"/>
                  </a:cubicBezTo>
                  <a:cubicBezTo>
                    <a:pt x="148" y="448"/>
                    <a:pt x="167" y="430"/>
                    <a:pt x="167" y="40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3" name="Freeform 11"/>
            <p:cNvSpPr>
              <a:spLocks/>
            </p:cNvSpPr>
            <p:nvPr/>
          </p:nvSpPr>
          <p:spPr bwMode="auto">
            <a:xfrm>
              <a:off x="1474788" y="1687513"/>
              <a:ext cx="633413" cy="2108200"/>
            </a:xfrm>
            <a:custGeom>
              <a:avLst/>
              <a:gdLst>
                <a:gd name="T0" fmla="*/ 127 w 169"/>
                <a:gd name="T1" fmla="*/ 0 h 561"/>
                <a:gd name="T2" fmla="*/ 43 w 169"/>
                <a:gd name="T3" fmla="*/ 0 h 561"/>
                <a:gd name="T4" fmla="*/ 0 w 169"/>
                <a:gd name="T5" fmla="*/ 40 h 561"/>
                <a:gd name="T6" fmla="*/ 0 w 169"/>
                <a:gd name="T7" fmla="*/ 521 h 561"/>
                <a:gd name="T8" fmla="*/ 43 w 169"/>
                <a:gd name="T9" fmla="*/ 561 h 561"/>
                <a:gd name="T10" fmla="*/ 127 w 169"/>
                <a:gd name="T11" fmla="*/ 561 h 561"/>
                <a:gd name="T12" fmla="*/ 169 w 169"/>
                <a:gd name="T13" fmla="*/ 521 h 561"/>
                <a:gd name="T14" fmla="*/ 169 w 169"/>
                <a:gd name="T15" fmla="*/ 40 h 561"/>
                <a:gd name="T16" fmla="*/ 127 w 169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561">
                  <a:moveTo>
                    <a:pt x="127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543"/>
                    <a:pt x="19" y="561"/>
                    <a:pt x="43" y="561"/>
                  </a:cubicBezTo>
                  <a:cubicBezTo>
                    <a:pt x="127" y="561"/>
                    <a:pt x="127" y="561"/>
                    <a:pt x="127" y="561"/>
                  </a:cubicBezTo>
                  <a:cubicBezTo>
                    <a:pt x="150" y="561"/>
                    <a:pt x="169" y="543"/>
                    <a:pt x="169" y="521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9" y="18"/>
                    <a:pt x="150" y="0"/>
                    <a:pt x="1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4539719" y="2912257"/>
            <a:ext cx="386773" cy="514635"/>
            <a:chOff x="7913688" y="-280988"/>
            <a:chExt cx="1733550" cy="2306638"/>
          </a:xfrm>
          <a:solidFill>
            <a:schemeClr val="bg1"/>
          </a:solidFill>
        </p:grpSpPr>
        <p:sp>
          <p:nvSpPr>
            <p:cNvPr id="155" name="Freeform 29"/>
            <p:cNvSpPr>
              <a:spLocks/>
            </p:cNvSpPr>
            <p:nvPr/>
          </p:nvSpPr>
          <p:spPr bwMode="auto">
            <a:xfrm>
              <a:off x="8215313" y="1317625"/>
              <a:ext cx="1155700" cy="71438"/>
            </a:xfrm>
            <a:custGeom>
              <a:avLst/>
              <a:gdLst>
                <a:gd name="T0" fmla="*/ 9 w 306"/>
                <a:gd name="T1" fmla="*/ 0 h 19"/>
                <a:gd name="T2" fmla="*/ 0 w 306"/>
                <a:gd name="T3" fmla="*/ 10 h 19"/>
                <a:gd name="T4" fmla="*/ 9 w 306"/>
                <a:gd name="T5" fmla="*/ 19 h 19"/>
                <a:gd name="T6" fmla="*/ 297 w 306"/>
                <a:gd name="T7" fmla="*/ 19 h 19"/>
                <a:gd name="T8" fmla="*/ 306 w 306"/>
                <a:gd name="T9" fmla="*/ 10 h 19"/>
                <a:gd name="T10" fmla="*/ 297 w 306"/>
                <a:gd name="T11" fmla="*/ 0 h 19"/>
                <a:gd name="T12" fmla="*/ 9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9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10"/>
                  </a:cubicBezTo>
                  <a:cubicBezTo>
                    <a:pt x="306" y="5"/>
                    <a:pt x="302" y="0"/>
                    <a:pt x="297" y="0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6" name="Freeform 30"/>
            <p:cNvSpPr>
              <a:spLocks/>
            </p:cNvSpPr>
            <p:nvPr/>
          </p:nvSpPr>
          <p:spPr bwMode="auto">
            <a:xfrm>
              <a:off x="8215313" y="1535112"/>
              <a:ext cx="1155700" cy="71438"/>
            </a:xfrm>
            <a:custGeom>
              <a:avLst/>
              <a:gdLst>
                <a:gd name="T0" fmla="*/ 297 w 306"/>
                <a:gd name="T1" fmla="*/ 0 h 19"/>
                <a:gd name="T2" fmla="*/ 9 w 306"/>
                <a:gd name="T3" fmla="*/ 0 h 19"/>
                <a:gd name="T4" fmla="*/ 0 w 306"/>
                <a:gd name="T5" fmla="*/ 9 h 19"/>
                <a:gd name="T6" fmla="*/ 9 w 306"/>
                <a:gd name="T7" fmla="*/ 19 h 19"/>
                <a:gd name="T8" fmla="*/ 297 w 306"/>
                <a:gd name="T9" fmla="*/ 19 h 19"/>
                <a:gd name="T10" fmla="*/ 306 w 306"/>
                <a:gd name="T11" fmla="*/ 9 h 19"/>
                <a:gd name="T12" fmla="*/ 297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297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9"/>
                  </a:cubicBezTo>
                  <a:cubicBezTo>
                    <a:pt x="306" y="4"/>
                    <a:pt x="302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7" name="Freeform 31"/>
            <p:cNvSpPr>
              <a:spLocks noEditPoints="1"/>
            </p:cNvSpPr>
            <p:nvPr/>
          </p:nvSpPr>
          <p:spPr bwMode="auto">
            <a:xfrm>
              <a:off x="7913688" y="-280988"/>
              <a:ext cx="1733550" cy="2306638"/>
            </a:xfrm>
            <a:custGeom>
              <a:avLst/>
              <a:gdLst>
                <a:gd name="T0" fmla="*/ 353 w 459"/>
                <a:gd name="T1" fmla="*/ 12 h 612"/>
                <a:gd name="T2" fmla="*/ 325 w 459"/>
                <a:gd name="T3" fmla="*/ 0 h 612"/>
                <a:gd name="T4" fmla="*/ 57 w 459"/>
                <a:gd name="T5" fmla="*/ 0 h 612"/>
                <a:gd name="T6" fmla="*/ 0 w 459"/>
                <a:gd name="T7" fmla="*/ 57 h 612"/>
                <a:gd name="T8" fmla="*/ 0 w 459"/>
                <a:gd name="T9" fmla="*/ 555 h 612"/>
                <a:gd name="T10" fmla="*/ 57 w 459"/>
                <a:gd name="T11" fmla="*/ 612 h 612"/>
                <a:gd name="T12" fmla="*/ 402 w 459"/>
                <a:gd name="T13" fmla="*/ 612 h 612"/>
                <a:gd name="T14" fmla="*/ 459 w 459"/>
                <a:gd name="T15" fmla="*/ 555 h 612"/>
                <a:gd name="T16" fmla="*/ 459 w 459"/>
                <a:gd name="T17" fmla="*/ 153 h 612"/>
                <a:gd name="T18" fmla="*/ 353 w 459"/>
                <a:gd name="T19" fmla="*/ 12 h 612"/>
                <a:gd name="T20" fmla="*/ 344 w 459"/>
                <a:gd name="T21" fmla="*/ 59 h 612"/>
                <a:gd name="T22" fmla="*/ 409 w 459"/>
                <a:gd name="T23" fmla="*/ 134 h 612"/>
                <a:gd name="T24" fmla="*/ 344 w 459"/>
                <a:gd name="T25" fmla="*/ 134 h 612"/>
                <a:gd name="T26" fmla="*/ 344 w 459"/>
                <a:gd name="T27" fmla="*/ 59 h 612"/>
                <a:gd name="T28" fmla="*/ 421 w 459"/>
                <a:gd name="T29" fmla="*/ 555 h 612"/>
                <a:gd name="T30" fmla="*/ 402 w 459"/>
                <a:gd name="T31" fmla="*/ 574 h 612"/>
                <a:gd name="T32" fmla="*/ 57 w 459"/>
                <a:gd name="T33" fmla="*/ 574 h 612"/>
                <a:gd name="T34" fmla="*/ 38 w 459"/>
                <a:gd name="T35" fmla="*/ 555 h 612"/>
                <a:gd name="T36" fmla="*/ 38 w 459"/>
                <a:gd name="T37" fmla="*/ 57 h 612"/>
                <a:gd name="T38" fmla="*/ 57 w 459"/>
                <a:gd name="T39" fmla="*/ 38 h 612"/>
                <a:gd name="T40" fmla="*/ 306 w 459"/>
                <a:gd name="T41" fmla="*/ 38 h 612"/>
                <a:gd name="T42" fmla="*/ 306 w 459"/>
                <a:gd name="T43" fmla="*/ 172 h 612"/>
                <a:gd name="T44" fmla="*/ 421 w 459"/>
                <a:gd name="T45" fmla="*/ 172 h 612"/>
                <a:gd name="T46" fmla="*/ 421 w 459"/>
                <a:gd name="T47" fmla="*/ 555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9" h="612">
                  <a:moveTo>
                    <a:pt x="353" y="12"/>
                  </a:moveTo>
                  <a:cubicBezTo>
                    <a:pt x="346" y="4"/>
                    <a:pt x="336" y="0"/>
                    <a:pt x="32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87"/>
                    <a:pt x="26" y="612"/>
                    <a:pt x="57" y="612"/>
                  </a:cubicBezTo>
                  <a:cubicBezTo>
                    <a:pt x="402" y="612"/>
                    <a:pt x="402" y="612"/>
                    <a:pt x="402" y="612"/>
                  </a:cubicBezTo>
                  <a:cubicBezTo>
                    <a:pt x="434" y="612"/>
                    <a:pt x="459" y="587"/>
                    <a:pt x="459" y="555"/>
                  </a:cubicBezTo>
                  <a:cubicBezTo>
                    <a:pt x="459" y="153"/>
                    <a:pt x="459" y="153"/>
                    <a:pt x="459" y="153"/>
                  </a:cubicBezTo>
                  <a:cubicBezTo>
                    <a:pt x="459" y="138"/>
                    <a:pt x="459" y="127"/>
                    <a:pt x="353" y="12"/>
                  </a:cubicBezTo>
                  <a:close/>
                  <a:moveTo>
                    <a:pt x="344" y="59"/>
                  </a:moveTo>
                  <a:cubicBezTo>
                    <a:pt x="364" y="80"/>
                    <a:pt x="392" y="113"/>
                    <a:pt x="409" y="134"/>
                  </a:cubicBezTo>
                  <a:cubicBezTo>
                    <a:pt x="344" y="134"/>
                    <a:pt x="344" y="134"/>
                    <a:pt x="344" y="134"/>
                  </a:cubicBezTo>
                  <a:lnTo>
                    <a:pt x="344" y="59"/>
                  </a:lnTo>
                  <a:close/>
                  <a:moveTo>
                    <a:pt x="421" y="555"/>
                  </a:moveTo>
                  <a:cubicBezTo>
                    <a:pt x="421" y="566"/>
                    <a:pt x="412" y="574"/>
                    <a:pt x="402" y="574"/>
                  </a:cubicBezTo>
                  <a:cubicBezTo>
                    <a:pt x="57" y="574"/>
                    <a:pt x="57" y="574"/>
                    <a:pt x="57" y="574"/>
                  </a:cubicBezTo>
                  <a:cubicBezTo>
                    <a:pt x="47" y="574"/>
                    <a:pt x="38" y="566"/>
                    <a:pt x="38" y="555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8" y="47"/>
                    <a:pt x="47" y="38"/>
                    <a:pt x="57" y="38"/>
                  </a:cubicBezTo>
                  <a:cubicBezTo>
                    <a:pt x="306" y="38"/>
                    <a:pt x="306" y="38"/>
                    <a:pt x="306" y="38"/>
                  </a:cubicBezTo>
                  <a:cubicBezTo>
                    <a:pt x="306" y="172"/>
                    <a:pt x="306" y="172"/>
                    <a:pt x="306" y="172"/>
                  </a:cubicBezTo>
                  <a:cubicBezTo>
                    <a:pt x="421" y="172"/>
                    <a:pt x="421" y="172"/>
                    <a:pt x="421" y="172"/>
                  </a:cubicBezTo>
                  <a:lnTo>
                    <a:pt x="421" y="5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8" name="Freeform 32"/>
            <p:cNvSpPr>
              <a:spLocks/>
            </p:cNvSpPr>
            <p:nvPr/>
          </p:nvSpPr>
          <p:spPr bwMode="auto">
            <a:xfrm>
              <a:off x="8199438" y="77787"/>
              <a:ext cx="725488" cy="146050"/>
            </a:xfrm>
            <a:custGeom>
              <a:avLst/>
              <a:gdLst>
                <a:gd name="T0" fmla="*/ 19 w 192"/>
                <a:gd name="T1" fmla="*/ 39 h 39"/>
                <a:gd name="T2" fmla="*/ 173 w 192"/>
                <a:gd name="T3" fmla="*/ 39 h 39"/>
                <a:gd name="T4" fmla="*/ 192 w 192"/>
                <a:gd name="T5" fmla="*/ 20 h 39"/>
                <a:gd name="T6" fmla="*/ 173 w 192"/>
                <a:gd name="T7" fmla="*/ 0 h 39"/>
                <a:gd name="T8" fmla="*/ 19 w 192"/>
                <a:gd name="T9" fmla="*/ 0 h 39"/>
                <a:gd name="T10" fmla="*/ 0 w 192"/>
                <a:gd name="T11" fmla="*/ 20 h 39"/>
                <a:gd name="T12" fmla="*/ 19 w 192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39">
                  <a:moveTo>
                    <a:pt x="19" y="39"/>
                  </a:moveTo>
                  <a:cubicBezTo>
                    <a:pt x="173" y="39"/>
                    <a:pt x="173" y="39"/>
                    <a:pt x="173" y="39"/>
                  </a:cubicBezTo>
                  <a:cubicBezTo>
                    <a:pt x="183" y="39"/>
                    <a:pt x="192" y="30"/>
                    <a:pt x="192" y="20"/>
                  </a:cubicBezTo>
                  <a:cubicBezTo>
                    <a:pt x="192" y="9"/>
                    <a:pt x="183" y="0"/>
                    <a:pt x="17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1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9" name="Freeform 33"/>
            <p:cNvSpPr>
              <a:spLocks/>
            </p:cNvSpPr>
            <p:nvPr/>
          </p:nvSpPr>
          <p:spPr bwMode="auto">
            <a:xfrm>
              <a:off x="8199438" y="438150"/>
              <a:ext cx="725488" cy="73025"/>
            </a:xfrm>
            <a:custGeom>
              <a:avLst/>
              <a:gdLst>
                <a:gd name="T0" fmla="*/ 10 w 192"/>
                <a:gd name="T1" fmla="*/ 19 h 19"/>
                <a:gd name="T2" fmla="*/ 182 w 192"/>
                <a:gd name="T3" fmla="*/ 19 h 19"/>
                <a:gd name="T4" fmla="*/ 192 w 192"/>
                <a:gd name="T5" fmla="*/ 10 h 19"/>
                <a:gd name="T6" fmla="*/ 182 w 192"/>
                <a:gd name="T7" fmla="*/ 0 h 19"/>
                <a:gd name="T8" fmla="*/ 10 w 192"/>
                <a:gd name="T9" fmla="*/ 0 h 19"/>
                <a:gd name="T10" fmla="*/ 0 w 192"/>
                <a:gd name="T11" fmla="*/ 10 h 19"/>
                <a:gd name="T12" fmla="*/ 10 w 19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9">
                  <a:moveTo>
                    <a:pt x="10" y="19"/>
                  </a:moveTo>
                  <a:cubicBezTo>
                    <a:pt x="182" y="19"/>
                    <a:pt x="182" y="19"/>
                    <a:pt x="182" y="19"/>
                  </a:cubicBezTo>
                  <a:cubicBezTo>
                    <a:pt x="188" y="19"/>
                    <a:pt x="192" y="15"/>
                    <a:pt x="192" y="10"/>
                  </a:cubicBezTo>
                  <a:cubicBezTo>
                    <a:pt x="192" y="4"/>
                    <a:pt x="188" y="0"/>
                    <a:pt x="18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0" name="Freeform 34"/>
            <p:cNvSpPr>
              <a:spLocks/>
            </p:cNvSpPr>
            <p:nvPr/>
          </p:nvSpPr>
          <p:spPr bwMode="auto">
            <a:xfrm>
              <a:off x="8199438" y="657225"/>
              <a:ext cx="1160463" cy="71438"/>
            </a:xfrm>
            <a:custGeom>
              <a:avLst/>
              <a:gdLst>
                <a:gd name="T0" fmla="*/ 0 w 307"/>
                <a:gd name="T1" fmla="*/ 9 h 19"/>
                <a:gd name="T2" fmla="*/ 10 w 307"/>
                <a:gd name="T3" fmla="*/ 19 h 19"/>
                <a:gd name="T4" fmla="*/ 297 w 307"/>
                <a:gd name="T5" fmla="*/ 19 h 19"/>
                <a:gd name="T6" fmla="*/ 307 w 307"/>
                <a:gd name="T7" fmla="*/ 9 h 19"/>
                <a:gd name="T8" fmla="*/ 297 w 307"/>
                <a:gd name="T9" fmla="*/ 0 h 19"/>
                <a:gd name="T10" fmla="*/ 10 w 307"/>
                <a:gd name="T11" fmla="*/ 0 h 19"/>
                <a:gd name="T12" fmla="*/ 0 w 307"/>
                <a:gd name="T13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19">
                  <a:moveTo>
                    <a:pt x="0" y="9"/>
                  </a:moveTo>
                  <a:cubicBezTo>
                    <a:pt x="0" y="14"/>
                    <a:pt x="5" y="19"/>
                    <a:pt x="10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7" y="14"/>
                    <a:pt x="307" y="9"/>
                  </a:cubicBezTo>
                  <a:cubicBezTo>
                    <a:pt x="307" y="4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1" name="Freeform 35"/>
            <p:cNvSpPr>
              <a:spLocks/>
            </p:cNvSpPr>
            <p:nvPr/>
          </p:nvSpPr>
          <p:spPr bwMode="auto">
            <a:xfrm>
              <a:off x="8199438" y="1087437"/>
              <a:ext cx="1160463" cy="74613"/>
            </a:xfrm>
            <a:custGeom>
              <a:avLst/>
              <a:gdLst>
                <a:gd name="T0" fmla="*/ 297 w 307"/>
                <a:gd name="T1" fmla="*/ 20 h 20"/>
                <a:gd name="T2" fmla="*/ 307 w 307"/>
                <a:gd name="T3" fmla="*/ 10 h 20"/>
                <a:gd name="T4" fmla="*/ 297 w 307"/>
                <a:gd name="T5" fmla="*/ 0 h 20"/>
                <a:gd name="T6" fmla="*/ 10 w 307"/>
                <a:gd name="T7" fmla="*/ 0 h 20"/>
                <a:gd name="T8" fmla="*/ 0 w 307"/>
                <a:gd name="T9" fmla="*/ 10 h 20"/>
                <a:gd name="T10" fmla="*/ 10 w 307"/>
                <a:gd name="T11" fmla="*/ 20 h 20"/>
                <a:gd name="T12" fmla="*/ 297 w 30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20">
                  <a:moveTo>
                    <a:pt x="297" y="20"/>
                  </a:moveTo>
                  <a:cubicBezTo>
                    <a:pt x="302" y="20"/>
                    <a:pt x="307" y="15"/>
                    <a:pt x="307" y="10"/>
                  </a:cubicBezTo>
                  <a:cubicBezTo>
                    <a:pt x="307" y="5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20"/>
                    <a:pt x="10" y="20"/>
                  </a:cubicBezTo>
                  <a:lnTo>
                    <a:pt x="297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2" name="Freeform 36"/>
            <p:cNvSpPr>
              <a:spLocks/>
            </p:cNvSpPr>
            <p:nvPr/>
          </p:nvSpPr>
          <p:spPr bwMode="auto">
            <a:xfrm>
              <a:off x="8199438" y="871537"/>
              <a:ext cx="1089025" cy="73025"/>
            </a:xfrm>
            <a:custGeom>
              <a:avLst/>
              <a:gdLst>
                <a:gd name="T0" fmla="*/ 10 w 288"/>
                <a:gd name="T1" fmla="*/ 19 h 19"/>
                <a:gd name="T2" fmla="*/ 278 w 288"/>
                <a:gd name="T3" fmla="*/ 19 h 19"/>
                <a:gd name="T4" fmla="*/ 288 w 288"/>
                <a:gd name="T5" fmla="*/ 10 h 19"/>
                <a:gd name="T6" fmla="*/ 278 w 288"/>
                <a:gd name="T7" fmla="*/ 0 h 19"/>
                <a:gd name="T8" fmla="*/ 10 w 288"/>
                <a:gd name="T9" fmla="*/ 0 h 19"/>
                <a:gd name="T10" fmla="*/ 0 w 288"/>
                <a:gd name="T11" fmla="*/ 10 h 19"/>
                <a:gd name="T12" fmla="*/ 10 w 288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9">
                  <a:moveTo>
                    <a:pt x="10" y="19"/>
                  </a:moveTo>
                  <a:cubicBezTo>
                    <a:pt x="278" y="19"/>
                    <a:pt x="278" y="19"/>
                    <a:pt x="278" y="19"/>
                  </a:cubicBezTo>
                  <a:cubicBezTo>
                    <a:pt x="283" y="19"/>
                    <a:pt x="288" y="15"/>
                    <a:pt x="288" y="10"/>
                  </a:cubicBezTo>
                  <a:cubicBezTo>
                    <a:pt x="288" y="4"/>
                    <a:pt x="283" y="0"/>
                    <a:pt x="27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pic>
        <p:nvPicPr>
          <p:cNvPr id="163" name="Imagen 162">
            <a:extLst>
              <a:ext uri="{FF2B5EF4-FFF2-40B4-BE49-F238E27FC236}">
                <a16:creationId xmlns:a16="http://schemas.microsoft.com/office/drawing/2014/main" xmlns="" id="{6833616D-AF02-4B73-B74F-DD8C4B5C3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523" y="6104807"/>
            <a:ext cx="635000" cy="635000"/>
          </a:xfrm>
          <a:prstGeom prst="rect">
            <a:avLst/>
          </a:prstGeom>
        </p:spPr>
      </p:pic>
      <p:pic>
        <p:nvPicPr>
          <p:cNvPr id="164" name="Imagen 163">
            <a:extLst>
              <a:ext uri="{FF2B5EF4-FFF2-40B4-BE49-F238E27FC236}">
                <a16:creationId xmlns:a16="http://schemas.microsoft.com/office/drawing/2014/main" xmlns="" id="{7171AB56-460B-493A-81B0-6726A25B0B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9" t="11275" r="18443" b="34499"/>
          <a:stretch/>
        </p:blipFill>
        <p:spPr>
          <a:xfrm>
            <a:off x="131884" y="6222878"/>
            <a:ext cx="1071590" cy="633046"/>
          </a:xfrm>
          <a:prstGeom prst="rect">
            <a:avLst/>
          </a:prstGeom>
        </p:spPr>
      </p:pic>
      <p:sp>
        <p:nvSpPr>
          <p:cNvPr id="165" name="Freeform 126">
            <a:extLst>
              <a:ext uri="{FF2B5EF4-FFF2-40B4-BE49-F238E27FC236}">
                <a16:creationId xmlns:a16="http://schemas.microsoft.com/office/drawing/2014/main" xmlns="" id="{8B93F979-DCE5-4446-B6AA-260E32ED8487}"/>
              </a:ext>
            </a:extLst>
          </p:cNvPr>
          <p:cNvSpPr>
            <a:spLocks noEditPoints="1"/>
          </p:cNvSpPr>
          <p:nvPr/>
        </p:nvSpPr>
        <p:spPr bwMode="auto">
          <a:xfrm>
            <a:off x="1717959" y="2926844"/>
            <a:ext cx="626717" cy="573755"/>
          </a:xfrm>
          <a:custGeom>
            <a:avLst/>
            <a:gdLst>
              <a:gd name="T0" fmla="*/ 69 w 120"/>
              <a:gd name="T1" fmla="*/ 64 h 110"/>
              <a:gd name="T2" fmla="*/ 73 w 120"/>
              <a:gd name="T3" fmla="*/ 77 h 110"/>
              <a:gd name="T4" fmla="*/ 61 w 120"/>
              <a:gd name="T5" fmla="*/ 87 h 110"/>
              <a:gd name="T6" fmla="*/ 48 w 120"/>
              <a:gd name="T7" fmla="*/ 93 h 110"/>
              <a:gd name="T8" fmla="*/ 33 w 120"/>
              <a:gd name="T9" fmla="*/ 93 h 110"/>
              <a:gd name="T10" fmla="*/ 19 w 120"/>
              <a:gd name="T11" fmla="*/ 87 h 110"/>
              <a:gd name="T12" fmla="*/ 7 w 120"/>
              <a:gd name="T13" fmla="*/ 77 h 110"/>
              <a:gd name="T14" fmla="*/ 11 w 120"/>
              <a:gd name="T15" fmla="*/ 64 h 110"/>
              <a:gd name="T16" fmla="*/ 0 w 120"/>
              <a:gd name="T17" fmla="*/ 49 h 110"/>
              <a:gd name="T18" fmla="*/ 13 w 120"/>
              <a:gd name="T19" fmla="*/ 41 h 110"/>
              <a:gd name="T20" fmla="*/ 8 w 120"/>
              <a:gd name="T21" fmla="*/ 31 h 110"/>
              <a:gd name="T22" fmla="*/ 26 w 120"/>
              <a:gd name="T23" fmla="*/ 28 h 110"/>
              <a:gd name="T24" fmla="*/ 34 w 120"/>
              <a:gd name="T25" fmla="*/ 15 h 110"/>
              <a:gd name="T26" fmla="*/ 49 w 120"/>
              <a:gd name="T27" fmla="*/ 26 h 110"/>
              <a:gd name="T28" fmla="*/ 63 w 120"/>
              <a:gd name="T29" fmla="*/ 22 h 110"/>
              <a:gd name="T30" fmla="*/ 72 w 120"/>
              <a:gd name="T31" fmla="*/ 34 h 110"/>
              <a:gd name="T32" fmla="*/ 79 w 120"/>
              <a:gd name="T33" fmla="*/ 47 h 110"/>
              <a:gd name="T34" fmla="*/ 40 w 120"/>
              <a:gd name="T35" fmla="*/ 39 h 110"/>
              <a:gd name="T36" fmla="*/ 56 w 120"/>
              <a:gd name="T37" fmla="*/ 55 h 110"/>
              <a:gd name="T38" fmla="*/ 111 w 120"/>
              <a:gd name="T39" fmla="*/ 29 h 110"/>
              <a:gd name="T40" fmla="*/ 112 w 120"/>
              <a:gd name="T41" fmla="*/ 42 h 110"/>
              <a:gd name="T42" fmla="*/ 96 w 120"/>
              <a:gd name="T43" fmla="*/ 39 h 110"/>
              <a:gd name="T44" fmla="*/ 80 w 120"/>
              <a:gd name="T45" fmla="*/ 42 h 110"/>
              <a:gd name="T46" fmla="*/ 81 w 120"/>
              <a:gd name="T47" fmla="*/ 29 h 110"/>
              <a:gd name="T48" fmla="*/ 81 w 120"/>
              <a:gd name="T49" fmla="*/ 17 h 110"/>
              <a:gd name="T50" fmla="*/ 80 w 120"/>
              <a:gd name="T51" fmla="*/ 4 h 110"/>
              <a:gd name="T52" fmla="*/ 96 w 120"/>
              <a:gd name="T53" fmla="*/ 7 h 110"/>
              <a:gd name="T54" fmla="*/ 104 w 120"/>
              <a:gd name="T55" fmla="*/ 0 h 110"/>
              <a:gd name="T56" fmla="*/ 109 w 120"/>
              <a:gd name="T57" fmla="*/ 13 h 110"/>
              <a:gd name="T58" fmla="*/ 120 w 120"/>
              <a:gd name="T59" fmla="*/ 27 h 110"/>
              <a:gd name="T60" fmla="*/ 109 w 120"/>
              <a:gd name="T61" fmla="*/ 97 h 110"/>
              <a:gd name="T62" fmla="*/ 104 w 120"/>
              <a:gd name="T63" fmla="*/ 110 h 110"/>
              <a:gd name="T64" fmla="*/ 94 w 120"/>
              <a:gd name="T65" fmla="*/ 103 h 110"/>
              <a:gd name="T66" fmla="*/ 80 w 120"/>
              <a:gd name="T67" fmla="*/ 105 h 110"/>
              <a:gd name="T68" fmla="*/ 72 w 120"/>
              <a:gd name="T69" fmla="*/ 91 h 110"/>
              <a:gd name="T70" fmla="*/ 83 w 120"/>
              <a:gd name="T71" fmla="*/ 77 h 110"/>
              <a:gd name="T72" fmla="*/ 88 w 120"/>
              <a:gd name="T73" fmla="*/ 64 h 110"/>
              <a:gd name="T74" fmla="*/ 98 w 120"/>
              <a:gd name="T75" fmla="*/ 71 h 110"/>
              <a:gd name="T76" fmla="*/ 112 w 120"/>
              <a:gd name="T77" fmla="*/ 68 h 110"/>
              <a:gd name="T78" fmla="*/ 111 w 120"/>
              <a:gd name="T79" fmla="*/ 81 h 110"/>
              <a:gd name="T80" fmla="*/ 96 w 120"/>
              <a:gd name="T81" fmla="*/ 15 h 110"/>
              <a:gd name="T82" fmla="*/ 104 w 120"/>
              <a:gd name="T83" fmla="*/ 23 h 110"/>
              <a:gd name="T84" fmla="*/ 88 w 120"/>
              <a:gd name="T85" fmla="*/ 87 h 110"/>
              <a:gd name="T86" fmla="*/ 96 w 120"/>
              <a:gd name="T87" fmla="*/ 79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0" h="110">
                <a:moveTo>
                  <a:pt x="80" y="61"/>
                </a:moveTo>
                <a:cubicBezTo>
                  <a:pt x="80" y="62"/>
                  <a:pt x="80" y="63"/>
                  <a:pt x="79" y="63"/>
                </a:cubicBezTo>
                <a:cubicBezTo>
                  <a:pt x="69" y="64"/>
                  <a:pt x="69" y="64"/>
                  <a:pt x="69" y="64"/>
                </a:cubicBezTo>
                <a:cubicBezTo>
                  <a:pt x="69" y="66"/>
                  <a:pt x="68" y="67"/>
                  <a:pt x="67" y="69"/>
                </a:cubicBezTo>
                <a:cubicBezTo>
                  <a:pt x="69" y="71"/>
                  <a:pt x="71" y="74"/>
                  <a:pt x="73" y="76"/>
                </a:cubicBezTo>
                <a:cubicBezTo>
                  <a:pt x="73" y="77"/>
                  <a:pt x="73" y="77"/>
                  <a:pt x="73" y="77"/>
                </a:cubicBezTo>
                <a:cubicBezTo>
                  <a:pt x="73" y="78"/>
                  <a:pt x="73" y="78"/>
                  <a:pt x="73" y="79"/>
                </a:cubicBezTo>
                <a:cubicBezTo>
                  <a:pt x="71" y="80"/>
                  <a:pt x="64" y="88"/>
                  <a:pt x="63" y="88"/>
                </a:cubicBezTo>
                <a:cubicBezTo>
                  <a:pt x="62" y="88"/>
                  <a:pt x="62" y="88"/>
                  <a:pt x="61" y="87"/>
                </a:cubicBezTo>
                <a:cubicBezTo>
                  <a:pt x="54" y="82"/>
                  <a:pt x="54" y="82"/>
                  <a:pt x="54" y="82"/>
                </a:cubicBezTo>
                <a:cubicBezTo>
                  <a:pt x="53" y="83"/>
                  <a:pt x="51" y="83"/>
                  <a:pt x="49" y="84"/>
                </a:cubicBezTo>
                <a:cubicBezTo>
                  <a:pt x="49" y="87"/>
                  <a:pt x="49" y="90"/>
                  <a:pt x="48" y="93"/>
                </a:cubicBezTo>
                <a:cubicBezTo>
                  <a:pt x="48" y="94"/>
                  <a:pt x="47" y="95"/>
                  <a:pt x="46" y="95"/>
                </a:cubicBezTo>
                <a:cubicBezTo>
                  <a:pt x="34" y="95"/>
                  <a:pt x="34" y="95"/>
                  <a:pt x="34" y="95"/>
                </a:cubicBezTo>
                <a:cubicBezTo>
                  <a:pt x="34" y="95"/>
                  <a:pt x="33" y="94"/>
                  <a:pt x="33" y="93"/>
                </a:cubicBezTo>
                <a:cubicBezTo>
                  <a:pt x="31" y="84"/>
                  <a:pt x="31" y="84"/>
                  <a:pt x="31" y="84"/>
                </a:cubicBezTo>
                <a:cubicBezTo>
                  <a:pt x="29" y="83"/>
                  <a:pt x="28" y="83"/>
                  <a:pt x="26" y="82"/>
                </a:cubicBezTo>
                <a:cubicBezTo>
                  <a:pt x="19" y="87"/>
                  <a:pt x="19" y="87"/>
                  <a:pt x="19" y="87"/>
                </a:cubicBezTo>
                <a:cubicBezTo>
                  <a:pt x="19" y="88"/>
                  <a:pt x="18" y="88"/>
                  <a:pt x="18" y="88"/>
                </a:cubicBezTo>
                <a:cubicBezTo>
                  <a:pt x="17" y="88"/>
                  <a:pt x="17" y="88"/>
                  <a:pt x="16" y="87"/>
                </a:cubicBezTo>
                <a:cubicBezTo>
                  <a:pt x="15" y="86"/>
                  <a:pt x="7" y="79"/>
                  <a:pt x="7" y="77"/>
                </a:cubicBezTo>
                <a:cubicBezTo>
                  <a:pt x="7" y="77"/>
                  <a:pt x="8" y="77"/>
                  <a:pt x="8" y="76"/>
                </a:cubicBezTo>
                <a:cubicBezTo>
                  <a:pt x="10" y="74"/>
                  <a:pt x="12" y="72"/>
                  <a:pt x="13" y="69"/>
                </a:cubicBezTo>
                <a:cubicBezTo>
                  <a:pt x="13" y="67"/>
                  <a:pt x="12" y="66"/>
                  <a:pt x="11" y="64"/>
                </a:cubicBezTo>
                <a:cubicBezTo>
                  <a:pt x="2" y="62"/>
                  <a:pt x="2" y="62"/>
                  <a:pt x="2" y="62"/>
                </a:cubicBezTo>
                <a:cubicBezTo>
                  <a:pt x="1" y="62"/>
                  <a:pt x="0" y="62"/>
                  <a:pt x="0" y="61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48"/>
                  <a:pt x="1" y="47"/>
                  <a:pt x="2" y="47"/>
                </a:cubicBezTo>
                <a:cubicBezTo>
                  <a:pt x="11" y="46"/>
                  <a:pt x="11" y="46"/>
                  <a:pt x="11" y="46"/>
                </a:cubicBezTo>
                <a:cubicBezTo>
                  <a:pt x="12" y="44"/>
                  <a:pt x="13" y="43"/>
                  <a:pt x="13" y="41"/>
                </a:cubicBezTo>
                <a:cubicBezTo>
                  <a:pt x="12" y="38"/>
                  <a:pt x="10" y="36"/>
                  <a:pt x="8" y="34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2"/>
                  <a:pt x="7" y="32"/>
                  <a:pt x="8" y="31"/>
                </a:cubicBezTo>
                <a:cubicBezTo>
                  <a:pt x="9" y="30"/>
                  <a:pt x="16" y="22"/>
                  <a:pt x="18" y="22"/>
                </a:cubicBezTo>
                <a:cubicBezTo>
                  <a:pt x="18" y="22"/>
                  <a:pt x="19" y="22"/>
                  <a:pt x="19" y="23"/>
                </a:cubicBezTo>
                <a:cubicBezTo>
                  <a:pt x="26" y="28"/>
                  <a:pt x="26" y="28"/>
                  <a:pt x="26" y="28"/>
                </a:cubicBezTo>
                <a:cubicBezTo>
                  <a:pt x="28" y="27"/>
                  <a:pt x="29" y="27"/>
                  <a:pt x="31" y="26"/>
                </a:cubicBezTo>
                <a:cubicBezTo>
                  <a:pt x="31" y="23"/>
                  <a:pt x="32" y="20"/>
                  <a:pt x="33" y="17"/>
                </a:cubicBezTo>
                <a:cubicBezTo>
                  <a:pt x="33" y="16"/>
                  <a:pt x="34" y="15"/>
                  <a:pt x="34" y="15"/>
                </a:cubicBezTo>
                <a:cubicBezTo>
                  <a:pt x="46" y="15"/>
                  <a:pt x="46" y="15"/>
                  <a:pt x="46" y="15"/>
                </a:cubicBezTo>
                <a:cubicBezTo>
                  <a:pt x="47" y="15"/>
                  <a:pt x="48" y="16"/>
                  <a:pt x="48" y="17"/>
                </a:cubicBezTo>
                <a:cubicBezTo>
                  <a:pt x="49" y="26"/>
                  <a:pt x="49" y="26"/>
                  <a:pt x="49" y="26"/>
                </a:cubicBezTo>
                <a:cubicBezTo>
                  <a:pt x="51" y="27"/>
                  <a:pt x="53" y="27"/>
                  <a:pt x="54" y="28"/>
                </a:cubicBezTo>
                <a:cubicBezTo>
                  <a:pt x="61" y="23"/>
                  <a:pt x="61" y="23"/>
                  <a:pt x="61" y="23"/>
                </a:cubicBezTo>
                <a:cubicBezTo>
                  <a:pt x="62" y="22"/>
                  <a:pt x="62" y="22"/>
                  <a:pt x="63" y="22"/>
                </a:cubicBezTo>
                <a:cubicBezTo>
                  <a:pt x="63" y="22"/>
                  <a:pt x="64" y="22"/>
                  <a:pt x="64" y="23"/>
                </a:cubicBezTo>
                <a:cubicBezTo>
                  <a:pt x="66" y="24"/>
                  <a:pt x="73" y="31"/>
                  <a:pt x="73" y="33"/>
                </a:cubicBezTo>
                <a:cubicBezTo>
                  <a:pt x="73" y="33"/>
                  <a:pt x="73" y="33"/>
                  <a:pt x="72" y="34"/>
                </a:cubicBezTo>
                <a:cubicBezTo>
                  <a:pt x="71" y="36"/>
                  <a:pt x="69" y="38"/>
                  <a:pt x="67" y="41"/>
                </a:cubicBezTo>
                <a:cubicBezTo>
                  <a:pt x="68" y="43"/>
                  <a:pt x="69" y="44"/>
                  <a:pt x="69" y="46"/>
                </a:cubicBezTo>
                <a:cubicBezTo>
                  <a:pt x="79" y="47"/>
                  <a:pt x="79" y="47"/>
                  <a:pt x="79" y="47"/>
                </a:cubicBezTo>
                <a:cubicBezTo>
                  <a:pt x="80" y="48"/>
                  <a:pt x="80" y="48"/>
                  <a:pt x="80" y="49"/>
                </a:cubicBezTo>
                <a:lnTo>
                  <a:pt x="80" y="61"/>
                </a:lnTo>
                <a:close/>
                <a:moveTo>
                  <a:pt x="40" y="39"/>
                </a:moveTo>
                <a:cubicBezTo>
                  <a:pt x="31" y="39"/>
                  <a:pt x="24" y="46"/>
                  <a:pt x="24" y="55"/>
                </a:cubicBezTo>
                <a:cubicBezTo>
                  <a:pt x="24" y="64"/>
                  <a:pt x="31" y="71"/>
                  <a:pt x="40" y="71"/>
                </a:cubicBezTo>
                <a:cubicBezTo>
                  <a:pt x="49" y="71"/>
                  <a:pt x="56" y="64"/>
                  <a:pt x="56" y="55"/>
                </a:cubicBezTo>
                <a:cubicBezTo>
                  <a:pt x="56" y="46"/>
                  <a:pt x="49" y="39"/>
                  <a:pt x="40" y="39"/>
                </a:cubicBezTo>
                <a:close/>
                <a:moveTo>
                  <a:pt x="120" y="27"/>
                </a:moveTo>
                <a:cubicBezTo>
                  <a:pt x="120" y="28"/>
                  <a:pt x="112" y="29"/>
                  <a:pt x="111" y="29"/>
                </a:cubicBezTo>
                <a:cubicBezTo>
                  <a:pt x="110" y="31"/>
                  <a:pt x="110" y="32"/>
                  <a:pt x="109" y="33"/>
                </a:cubicBezTo>
                <a:cubicBezTo>
                  <a:pt x="110" y="34"/>
                  <a:pt x="112" y="40"/>
                  <a:pt x="112" y="41"/>
                </a:cubicBezTo>
                <a:cubicBezTo>
                  <a:pt x="112" y="41"/>
                  <a:pt x="112" y="41"/>
                  <a:pt x="112" y="42"/>
                </a:cubicBezTo>
                <a:cubicBezTo>
                  <a:pt x="111" y="42"/>
                  <a:pt x="104" y="46"/>
                  <a:pt x="104" y="46"/>
                </a:cubicBezTo>
                <a:cubicBezTo>
                  <a:pt x="103" y="46"/>
                  <a:pt x="99" y="40"/>
                  <a:pt x="98" y="39"/>
                </a:cubicBezTo>
                <a:cubicBezTo>
                  <a:pt x="97" y="39"/>
                  <a:pt x="97" y="39"/>
                  <a:pt x="96" y="39"/>
                </a:cubicBezTo>
                <a:cubicBezTo>
                  <a:pt x="96" y="39"/>
                  <a:pt x="95" y="39"/>
                  <a:pt x="94" y="39"/>
                </a:cubicBezTo>
                <a:cubicBezTo>
                  <a:pt x="94" y="40"/>
                  <a:pt x="89" y="46"/>
                  <a:pt x="88" y="46"/>
                </a:cubicBezTo>
                <a:cubicBezTo>
                  <a:pt x="88" y="46"/>
                  <a:pt x="81" y="42"/>
                  <a:pt x="80" y="42"/>
                </a:cubicBezTo>
                <a:cubicBezTo>
                  <a:pt x="80" y="41"/>
                  <a:pt x="80" y="41"/>
                  <a:pt x="80" y="41"/>
                </a:cubicBezTo>
                <a:cubicBezTo>
                  <a:pt x="80" y="40"/>
                  <a:pt x="83" y="34"/>
                  <a:pt x="83" y="33"/>
                </a:cubicBezTo>
                <a:cubicBezTo>
                  <a:pt x="83" y="32"/>
                  <a:pt x="82" y="31"/>
                  <a:pt x="81" y="29"/>
                </a:cubicBezTo>
                <a:cubicBezTo>
                  <a:pt x="80" y="29"/>
                  <a:pt x="72" y="28"/>
                  <a:pt x="72" y="27"/>
                </a:cubicBezTo>
                <a:cubicBezTo>
                  <a:pt x="72" y="19"/>
                  <a:pt x="72" y="19"/>
                  <a:pt x="72" y="19"/>
                </a:cubicBezTo>
                <a:cubicBezTo>
                  <a:pt x="72" y="18"/>
                  <a:pt x="80" y="17"/>
                  <a:pt x="81" y="17"/>
                </a:cubicBezTo>
                <a:cubicBezTo>
                  <a:pt x="82" y="16"/>
                  <a:pt x="83" y="14"/>
                  <a:pt x="83" y="13"/>
                </a:cubicBezTo>
                <a:cubicBezTo>
                  <a:pt x="83" y="12"/>
                  <a:pt x="80" y="6"/>
                  <a:pt x="80" y="5"/>
                </a:cubicBezTo>
                <a:cubicBezTo>
                  <a:pt x="80" y="5"/>
                  <a:pt x="80" y="5"/>
                  <a:pt x="80" y="4"/>
                </a:cubicBezTo>
                <a:cubicBezTo>
                  <a:pt x="81" y="4"/>
                  <a:pt x="88" y="0"/>
                  <a:pt x="88" y="0"/>
                </a:cubicBezTo>
                <a:cubicBezTo>
                  <a:pt x="89" y="0"/>
                  <a:pt x="94" y="6"/>
                  <a:pt x="94" y="7"/>
                </a:cubicBezTo>
                <a:cubicBezTo>
                  <a:pt x="95" y="7"/>
                  <a:pt x="96" y="7"/>
                  <a:pt x="96" y="7"/>
                </a:cubicBezTo>
                <a:cubicBezTo>
                  <a:pt x="97" y="7"/>
                  <a:pt x="97" y="7"/>
                  <a:pt x="98" y="7"/>
                </a:cubicBezTo>
                <a:cubicBezTo>
                  <a:pt x="100" y="5"/>
                  <a:pt x="102" y="2"/>
                  <a:pt x="104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0"/>
                  <a:pt x="111" y="4"/>
                  <a:pt x="112" y="4"/>
                </a:cubicBezTo>
                <a:cubicBezTo>
                  <a:pt x="112" y="5"/>
                  <a:pt x="112" y="5"/>
                  <a:pt x="112" y="5"/>
                </a:cubicBezTo>
                <a:cubicBezTo>
                  <a:pt x="112" y="6"/>
                  <a:pt x="110" y="12"/>
                  <a:pt x="109" y="13"/>
                </a:cubicBezTo>
                <a:cubicBezTo>
                  <a:pt x="110" y="14"/>
                  <a:pt x="110" y="16"/>
                  <a:pt x="111" y="17"/>
                </a:cubicBezTo>
                <a:cubicBezTo>
                  <a:pt x="112" y="17"/>
                  <a:pt x="120" y="18"/>
                  <a:pt x="120" y="19"/>
                </a:cubicBezTo>
                <a:lnTo>
                  <a:pt x="120" y="27"/>
                </a:lnTo>
                <a:close/>
                <a:moveTo>
                  <a:pt x="120" y="91"/>
                </a:moveTo>
                <a:cubicBezTo>
                  <a:pt x="120" y="92"/>
                  <a:pt x="112" y="93"/>
                  <a:pt x="111" y="93"/>
                </a:cubicBezTo>
                <a:cubicBezTo>
                  <a:pt x="110" y="94"/>
                  <a:pt x="110" y="96"/>
                  <a:pt x="109" y="97"/>
                </a:cubicBezTo>
                <a:cubicBezTo>
                  <a:pt x="110" y="98"/>
                  <a:pt x="112" y="104"/>
                  <a:pt x="112" y="105"/>
                </a:cubicBezTo>
                <a:cubicBezTo>
                  <a:pt x="112" y="105"/>
                  <a:pt x="112" y="105"/>
                  <a:pt x="112" y="106"/>
                </a:cubicBezTo>
                <a:cubicBezTo>
                  <a:pt x="111" y="106"/>
                  <a:pt x="104" y="110"/>
                  <a:pt x="104" y="110"/>
                </a:cubicBezTo>
                <a:cubicBezTo>
                  <a:pt x="103" y="110"/>
                  <a:pt x="99" y="104"/>
                  <a:pt x="98" y="103"/>
                </a:cubicBezTo>
                <a:cubicBezTo>
                  <a:pt x="97" y="103"/>
                  <a:pt x="97" y="103"/>
                  <a:pt x="96" y="103"/>
                </a:cubicBezTo>
                <a:cubicBezTo>
                  <a:pt x="96" y="103"/>
                  <a:pt x="95" y="103"/>
                  <a:pt x="94" y="103"/>
                </a:cubicBezTo>
                <a:cubicBezTo>
                  <a:pt x="94" y="104"/>
                  <a:pt x="89" y="110"/>
                  <a:pt x="88" y="110"/>
                </a:cubicBezTo>
                <a:cubicBezTo>
                  <a:pt x="88" y="110"/>
                  <a:pt x="81" y="106"/>
                  <a:pt x="80" y="106"/>
                </a:cubicBezTo>
                <a:cubicBezTo>
                  <a:pt x="80" y="105"/>
                  <a:pt x="80" y="105"/>
                  <a:pt x="80" y="105"/>
                </a:cubicBezTo>
                <a:cubicBezTo>
                  <a:pt x="80" y="104"/>
                  <a:pt x="83" y="98"/>
                  <a:pt x="83" y="97"/>
                </a:cubicBezTo>
                <a:cubicBezTo>
                  <a:pt x="83" y="96"/>
                  <a:pt x="82" y="94"/>
                  <a:pt x="81" y="93"/>
                </a:cubicBezTo>
                <a:cubicBezTo>
                  <a:pt x="80" y="93"/>
                  <a:pt x="72" y="92"/>
                  <a:pt x="72" y="91"/>
                </a:cubicBezTo>
                <a:cubicBezTo>
                  <a:pt x="72" y="83"/>
                  <a:pt x="72" y="83"/>
                  <a:pt x="72" y="83"/>
                </a:cubicBezTo>
                <a:cubicBezTo>
                  <a:pt x="72" y="82"/>
                  <a:pt x="80" y="81"/>
                  <a:pt x="81" y="81"/>
                </a:cubicBezTo>
                <a:cubicBezTo>
                  <a:pt x="82" y="80"/>
                  <a:pt x="83" y="78"/>
                  <a:pt x="83" y="77"/>
                </a:cubicBezTo>
                <a:cubicBezTo>
                  <a:pt x="83" y="76"/>
                  <a:pt x="80" y="70"/>
                  <a:pt x="80" y="69"/>
                </a:cubicBezTo>
                <a:cubicBezTo>
                  <a:pt x="80" y="69"/>
                  <a:pt x="80" y="68"/>
                  <a:pt x="80" y="68"/>
                </a:cubicBezTo>
                <a:cubicBezTo>
                  <a:pt x="81" y="68"/>
                  <a:pt x="88" y="64"/>
                  <a:pt x="88" y="64"/>
                </a:cubicBezTo>
                <a:cubicBezTo>
                  <a:pt x="89" y="64"/>
                  <a:pt x="94" y="70"/>
                  <a:pt x="94" y="71"/>
                </a:cubicBezTo>
                <a:cubicBezTo>
                  <a:pt x="95" y="71"/>
                  <a:pt x="96" y="71"/>
                  <a:pt x="96" y="71"/>
                </a:cubicBezTo>
                <a:cubicBezTo>
                  <a:pt x="97" y="71"/>
                  <a:pt x="97" y="71"/>
                  <a:pt x="98" y="71"/>
                </a:cubicBezTo>
                <a:cubicBezTo>
                  <a:pt x="100" y="69"/>
                  <a:pt x="102" y="66"/>
                  <a:pt x="104" y="64"/>
                </a:cubicBezTo>
                <a:cubicBezTo>
                  <a:pt x="104" y="64"/>
                  <a:pt x="104" y="64"/>
                  <a:pt x="104" y="64"/>
                </a:cubicBezTo>
                <a:cubicBezTo>
                  <a:pt x="104" y="64"/>
                  <a:pt x="111" y="68"/>
                  <a:pt x="112" y="68"/>
                </a:cubicBezTo>
                <a:cubicBezTo>
                  <a:pt x="112" y="68"/>
                  <a:pt x="112" y="69"/>
                  <a:pt x="112" y="69"/>
                </a:cubicBezTo>
                <a:cubicBezTo>
                  <a:pt x="112" y="70"/>
                  <a:pt x="110" y="76"/>
                  <a:pt x="109" y="77"/>
                </a:cubicBezTo>
                <a:cubicBezTo>
                  <a:pt x="110" y="78"/>
                  <a:pt x="110" y="80"/>
                  <a:pt x="111" y="81"/>
                </a:cubicBezTo>
                <a:cubicBezTo>
                  <a:pt x="112" y="81"/>
                  <a:pt x="120" y="82"/>
                  <a:pt x="120" y="83"/>
                </a:cubicBezTo>
                <a:lnTo>
                  <a:pt x="120" y="91"/>
                </a:lnTo>
                <a:close/>
                <a:moveTo>
                  <a:pt x="96" y="15"/>
                </a:moveTo>
                <a:cubicBezTo>
                  <a:pt x="92" y="15"/>
                  <a:pt x="88" y="19"/>
                  <a:pt x="88" y="23"/>
                </a:cubicBezTo>
                <a:cubicBezTo>
                  <a:pt x="88" y="27"/>
                  <a:pt x="92" y="31"/>
                  <a:pt x="96" y="31"/>
                </a:cubicBezTo>
                <a:cubicBezTo>
                  <a:pt x="101" y="31"/>
                  <a:pt x="104" y="27"/>
                  <a:pt x="104" y="23"/>
                </a:cubicBezTo>
                <a:cubicBezTo>
                  <a:pt x="104" y="19"/>
                  <a:pt x="101" y="15"/>
                  <a:pt x="96" y="15"/>
                </a:cubicBezTo>
                <a:close/>
                <a:moveTo>
                  <a:pt x="96" y="79"/>
                </a:moveTo>
                <a:cubicBezTo>
                  <a:pt x="92" y="79"/>
                  <a:pt x="88" y="83"/>
                  <a:pt x="88" y="87"/>
                </a:cubicBezTo>
                <a:cubicBezTo>
                  <a:pt x="88" y="91"/>
                  <a:pt x="92" y="95"/>
                  <a:pt x="96" y="95"/>
                </a:cubicBezTo>
                <a:cubicBezTo>
                  <a:pt x="101" y="95"/>
                  <a:pt x="104" y="91"/>
                  <a:pt x="104" y="87"/>
                </a:cubicBezTo>
                <a:cubicBezTo>
                  <a:pt x="104" y="83"/>
                  <a:pt x="101" y="79"/>
                  <a:pt x="96" y="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  <p:grpSp>
        <p:nvGrpSpPr>
          <p:cNvPr id="166" name="Group 332">
            <a:extLst>
              <a:ext uri="{FF2B5EF4-FFF2-40B4-BE49-F238E27FC236}">
                <a16:creationId xmlns:a16="http://schemas.microsoft.com/office/drawing/2014/main" xmlns="" id="{8AA3C60F-2432-441E-ADE7-4709D9CBA688}"/>
              </a:ext>
            </a:extLst>
          </p:cNvPr>
          <p:cNvGrpSpPr/>
          <p:nvPr/>
        </p:nvGrpSpPr>
        <p:grpSpPr>
          <a:xfrm>
            <a:off x="9858324" y="2826833"/>
            <a:ext cx="615717" cy="718857"/>
            <a:chOff x="3254375" y="804863"/>
            <a:chExt cx="625475" cy="730250"/>
          </a:xfrm>
          <a:solidFill>
            <a:schemeClr val="bg1"/>
          </a:solidFill>
        </p:grpSpPr>
        <p:sp>
          <p:nvSpPr>
            <p:cNvPr id="167" name="Freeform 30">
              <a:extLst>
                <a:ext uri="{FF2B5EF4-FFF2-40B4-BE49-F238E27FC236}">
                  <a16:creationId xmlns:a16="http://schemas.microsoft.com/office/drawing/2014/main" xmlns="" id="{9C4083C1-DB96-4DA4-83A3-8C587FCC3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75" y="1208088"/>
              <a:ext cx="625475" cy="327025"/>
            </a:xfrm>
            <a:custGeom>
              <a:avLst/>
              <a:gdLst>
                <a:gd name="T0" fmla="*/ 124 w 164"/>
                <a:gd name="T1" fmla="*/ 0 h 86"/>
                <a:gd name="T2" fmla="*/ 108 w 164"/>
                <a:gd name="T3" fmla="*/ 0 h 86"/>
                <a:gd name="T4" fmla="*/ 95 w 164"/>
                <a:gd name="T5" fmla="*/ 44 h 86"/>
                <a:gd name="T6" fmla="*/ 84 w 164"/>
                <a:gd name="T7" fmla="*/ 21 h 86"/>
                <a:gd name="T8" fmla="*/ 95 w 164"/>
                <a:gd name="T9" fmla="*/ 8 h 86"/>
                <a:gd name="T10" fmla="*/ 94 w 164"/>
                <a:gd name="T11" fmla="*/ 6 h 86"/>
                <a:gd name="T12" fmla="*/ 81 w 164"/>
                <a:gd name="T13" fmla="*/ 7 h 86"/>
                <a:gd name="T14" fmla="*/ 69 w 164"/>
                <a:gd name="T15" fmla="*/ 6 h 86"/>
                <a:gd name="T16" fmla="*/ 68 w 164"/>
                <a:gd name="T17" fmla="*/ 7 h 86"/>
                <a:gd name="T18" fmla="*/ 80 w 164"/>
                <a:gd name="T19" fmla="*/ 22 h 86"/>
                <a:gd name="T20" fmla="*/ 70 w 164"/>
                <a:gd name="T21" fmla="*/ 45 h 86"/>
                <a:gd name="T22" fmla="*/ 57 w 164"/>
                <a:gd name="T23" fmla="*/ 0 h 86"/>
                <a:gd name="T24" fmla="*/ 40 w 164"/>
                <a:gd name="T25" fmla="*/ 0 h 86"/>
                <a:gd name="T26" fmla="*/ 0 w 164"/>
                <a:gd name="T27" fmla="*/ 40 h 86"/>
                <a:gd name="T28" fmla="*/ 0 w 164"/>
                <a:gd name="T29" fmla="*/ 86 h 86"/>
                <a:gd name="T30" fmla="*/ 164 w 164"/>
                <a:gd name="T31" fmla="*/ 86 h 86"/>
                <a:gd name="T32" fmla="*/ 164 w 164"/>
                <a:gd name="T33" fmla="*/ 40 h 86"/>
                <a:gd name="T34" fmla="*/ 124 w 164"/>
                <a:gd name="T3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4" h="86">
                  <a:moveTo>
                    <a:pt x="124" y="0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95" y="8"/>
                    <a:pt x="95" y="8"/>
                    <a:pt x="95" y="8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0" y="7"/>
                    <a:pt x="86" y="7"/>
                    <a:pt x="81" y="7"/>
                  </a:cubicBezTo>
                  <a:cubicBezTo>
                    <a:pt x="77" y="7"/>
                    <a:pt x="73" y="7"/>
                    <a:pt x="69" y="6"/>
                  </a:cubicBezTo>
                  <a:cubicBezTo>
                    <a:pt x="68" y="7"/>
                    <a:pt x="68" y="7"/>
                    <a:pt x="68" y="7"/>
                  </a:cubicBezTo>
                  <a:cubicBezTo>
                    <a:pt x="80" y="22"/>
                    <a:pt x="80" y="22"/>
                    <a:pt x="80" y="22"/>
                  </a:cubicBezTo>
                  <a:cubicBezTo>
                    <a:pt x="70" y="45"/>
                    <a:pt x="70" y="45"/>
                    <a:pt x="70" y="4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64" y="86"/>
                    <a:pt x="164" y="86"/>
                    <a:pt x="164" y="86"/>
                  </a:cubicBezTo>
                  <a:cubicBezTo>
                    <a:pt x="164" y="40"/>
                    <a:pt x="164" y="40"/>
                    <a:pt x="164" y="40"/>
                  </a:cubicBezTo>
                  <a:cubicBezTo>
                    <a:pt x="164" y="18"/>
                    <a:pt x="147" y="0"/>
                    <a:pt x="1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id-ID" sz="3599"/>
            </a:p>
          </p:txBody>
        </p:sp>
        <p:sp>
          <p:nvSpPr>
            <p:cNvPr id="168" name="Freeform 31">
              <a:extLst>
                <a:ext uri="{FF2B5EF4-FFF2-40B4-BE49-F238E27FC236}">
                  <a16:creationId xmlns:a16="http://schemas.microsoft.com/office/drawing/2014/main" xmlns="" id="{CE57898D-B70C-488B-9A6F-196CF9F288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9788" y="804863"/>
              <a:ext cx="377825" cy="403225"/>
            </a:xfrm>
            <a:custGeom>
              <a:avLst/>
              <a:gdLst>
                <a:gd name="T0" fmla="*/ 91 w 99"/>
                <a:gd name="T1" fmla="*/ 38 h 106"/>
                <a:gd name="T2" fmla="*/ 49 w 99"/>
                <a:gd name="T3" fmla="*/ 0 h 106"/>
                <a:gd name="T4" fmla="*/ 8 w 99"/>
                <a:gd name="T5" fmla="*/ 38 h 106"/>
                <a:gd name="T6" fmla="*/ 0 w 99"/>
                <a:gd name="T7" fmla="*/ 53 h 106"/>
                <a:gd name="T8" fmla="*/ 11 w 99"/>
                <a:gd name="T9" fmla="*/ 68 h 106"/>
                <a:gd name="T10" fmla="*/ 12 w 99"/>
                <a:gd name="T11" fmla="*/ 68 h 106"/>
                <a:gd name="T12" fmla="*/ 49 w 99"/>
                <a:gd name="T13" fmla="*/ 106 h 106"/>
                <a:gd name="T14" fmla="*/ 87 w 99"/>
                <a:gd name="T15" fmla="*/ 68 h 106"/>
                <a:gd name="T16" fmla="*/ 88 w 99"/>
                <a:gd name="T17" fmla="*/ 68 h 106"/>
                <a:gd name="T18" fmla="*/ 99 w 99"/>
                <a:gd name="T19" fmla="*/ 53 h 106"/>
                <a:gd name="T20" fmla="*/ 91 w 99"/>
                <a:gd name="T21" fmla="*/ 38 h 106"/>
                <a:gd name="T22" fmla="*/ 76 w 99"/>
                <a:gd name="T23" fmla="*/ 44 h 106"/>
                <a:gd name="T24" fmla="*/ 71 w 99"/>
                <a:gd name="T25" fmla="*/ 44 h 106"/>
                <a:gd name="T26" fmla="*/ 71 w 99"/>
                <a:gd name="T27" fmla="*/ 49 h 106"/>
                <a:gd name="T28" fmla="*/ 75 w 99"/>
                <a:gd name="T29" fmla="*/ 51 h 106"/>
                <a:gd name="T30" fmla="*/ 76 w 99"/>
                <a:gd name="T31" fmla="*/ 53 h 106"/>
                <a:gd name="T32" fmla="*/ 71 w 99"/>
                <a:gd name="T33" fmla="*/ 62 h 106"/>
                <a:gd name="T34" fmla="*/ 68 w 99"/>
                <a:gd name="T35" fmla="*/ 62 h 106"/>
                <a:gd name="T36" fmla="*/ 65 w 99"/>
                <a:gd name="T37" fmla="*/ 59 h 106"/>
                <a:gd name="T38" fmla="*/ 60 w 99"/>
                <a:gd name="T39" fmla="*/ 63 h 106"/>
                <a:gd name="T40" fmla="*/ 62 w 99"/>
                <a:gd name="T41" fmla="*/ 67 h 106"/>
                <a:gd name="T42" fmla="*/ 61 w 99"/>
                <a:gd name="T43" fmla="*/ 69 h 106"/>
                <a:gd name="T44" fmla="*/ 52 w 99"/>
                <a:gd name="T45" fmla="*/ 72 h 106"/>
                <a:gd name="T46" fmla="*/ 49 w 99"/>
                <a:gd name="T47" fmla="*/ 70 h 106"/>
                <a:gd name="T48" fmla="*/ 49 w 99"/>
                <a:gd name="T49" fmla="*/ 66 h 106"/>
                <a:gd name="T50" fmla="*/ 43 w 99"/>
                <a:gd name="T51" fmla="*/ 65 h 106"/>
                <a:gd name="T52" fmla="*/ 42 w 99"/>
                <a:gd name="T53" fmla="*/ 69 h 106"/>
                <a:gd name="T54" fmla="*/ 40 w 99"/>
                <a:gd name="T55" fmla="*/ 70 h 106"/>
                <a:gd name="T56" fmla="*/ 31 w 99"/>
                <a:gd name="T57" fmla="*/ 65 h 106"/>
                <a:gd name="T58" fmla="*/ 31 w 99"/>
                <a:gd name="T59" fmla="*/ 62 h 106"/>
                <a:gd name="T60" fmla="*/ 34 w 99"/>
                <a:gd name="T61" fmla="*/ 59 h 106"/>
                <a:gd name="T62" fmla="*/ 30 w 99"/>
                <a:gd name="T63" fmla="*/ 55 h 106"/>
                <a:gd name="T64" fmla="*/ 26 w 99"/>
                <a:gd name="T65" fmla="*/ 57 h 106"/>
                <a:gd name="T66" fmla="*/ 24 w 99"/>
                <a:gd name="T67" fmla="*/ 55 h 106"/>
                <a:gd name="T68" fmla="*/ 21 w 99"/>
                <a:gd name="T69" fmla="*/ 46 h 106"/>
                <a:gd name="T70" fmla="*/ 23 w 99"/>
                <a:gd name="T71" fmla="*/ 44 h 106"/>
                <a:gd name="T72" fmla="*/ 27 w 99"/>
                <a:gd name="T73" fmla="*/ 44 h 106"/>
                <a:gd name="T74" fmla="*/ 28 w 99"/>
                <a:gd name="T75" fmla="*/ 38 h 106"/>
                <a:gd name="T76" fmla="*/ 24 w 99"/>
                <a:gd name="T77" fmla="*/ 37 h 106"/>
                <a:gd name="T78" fmla="*/ 23 w 99"/>
                <a:gd name="T79" fmla="*/ 34 h 106"/>
                <a:gd name="T80" fmla="*/ 28 w 99"/>
                <a:gd name="T81" fmla="*/ 26 h 106"/>
                <a:gd name="T82" fmla="*/ 31 w 99"/>
                <a:gd name="T83" fmla="*/ 25 h 106"/>
                <a:gd name="T84" fmla="*/ 34 w 99"/>
                <a:gd name="T85" fmla="*/ 28 h 106"/>
                <a:gd name="T86" fmla="*/ 38 w 99"/>
                <a:gd name="T87" fmla="*/ 25 h 106"/>
                <a:gd name="T88" fmla="*/ 36 w 99"/>
                <a:gd name="T89" fmla="*/ 21 h 106"/>
                <a:gd name="T90" fmla="*/ 37 w 99"/>
                <a:gd name="T91" fmla="*/ 18 h 106"/>
                <a:gd name="T92" fmla="*/ 47 w 99"/>
                <a:gd name="T93" fmla="*/ 16 h 106"/>
                <a:gd name="T94" fmla="*/ 49 w 99"/>
                <a:gd name="T95" fmla="*/ 17 h 106"/>
                <a:gd name="T96" fmla="*/ 49 w 99"/>
                <a:gd name="T97" fmla="*/ 22 h 106"/>
                <a:gd name="T98" fmla="*/ 55 w 99"/>
                <a:gd name="T99" fmla="*/ 22 h 106"/>
                <a:gd name="T100" fmla="*/ 56 w 99"/>
                <a:gd name="T101" fmla="*/ 18 h 106"/>
                <a:gd name="T102" fmla="*/ 59 w 99"/>
                <a:gd name="T103" fmla="*/ 17 h 106"/>
                <a:gd name="T104" fmla="*/ 67 w 99"/>
                <a:gd name="T105" fmla="*/ 22 h 106"/>
                <a:gd name="T106" fmla="*/ 68 w 99"/>
                <a:gd name="T107" fmla="*/ 25 h 106"/>
                <a:gd name="T108" fmla="*/ 65 w 99"/>
                <a:gd name="T109" fmla="*/ 28 h 106"/>
                <a:gd name="T110" fmla="*/ 68 w 99"/>
                <a:gd name="T111" fmla="*/ 33 h 106"/>
                <a:gd name="T112" fmla="*/ 72 w 99"/>
                <a:gd name="T113" fmla="*/ 31 h 106"/>
                <a:gd name="T114" fmla="*/ 75 w 99"/>
                <a:gd name="T115" fmla="*/ 32 h 106"/>
                <a:gd name="T116" fmla="*/ 77 w 99"/>
                <a:gd name="T117" fmla="*/ 41 h 106"/>
                <a:gd name="T118" fmla="*/ 76 w 99"/>
                <a:gd name="T119" fmla="*/ 4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9" h="106">
                  <a:moveTo>
                    <a:pt x="91" y="38"/>
                  </a:moveTo>
                  <a:cubicBezTo>
                    <a:pt x="89" y="12"/>
                    <a:pt x="71" y="0"/>
                    <a:pt x="49" y="0"/>
                  </a:cubicBezTo>
                  <a:cubicBezTo>
                    <a:pt x="27" y="0"/>
                    <a:pt x="10" y="12"/>
                    <a:pt x="8" y="38"/>
                  </a:cubicBezTo>
                  <a:cubicBezTo>
                    <a:pt x="3" y="40"/>
                    <a:pt x="0" y="46"/>
                    <a:pt x="0" y="53"/>
                  </a:cubicBezTo>
                  <a:cubicBezTo>
                    <a:pt x="0" y="61"/>
                    <a:pt x="5" y="68"/>
                    <a:pt x="11" y="68"/>
                  </a:cubicBezTo>
                  <a:cubicBezTo>
                    <a:pt x="11" y="68"/>
                    <a:pt x="12" y="68"/>
                    <a:pt x="12" y="68"/>
                  </a:cubicBezTo>
                  <a:cubicBezTo>
                    <a:pt x="19" y="88"/>
                    <a:pt x="33" y="106"/>
                    <a:pt x="49" y="106"/>
                  </a:cubicBezTo>
                  <a:cubicBezTo>
                    <a:pt x="66" y="106"/>
                    <a:pt x="80" y="88"/>
                    <a:pt x="87" y="68"/>
                  </a:cubicBezTo>
                  <a:cubicBezTo>
                    <a:pt x="87" y="68"/>
                    <a:pt x="87" y="68"/>
                    <a:pt x="88" y="68"/>
                  </a:cubicBezTo>
                  <a:cubicBezTo>
                    <a:pt x="94" y="68"/>
                    <a:pt x="99" y="61"/>
                    <a:pt x="99" y="53"/>
                  </a:cubicBezTo>
                  <a:cubicBezTo>
                    <a:pt x="99" y="46"/>
                    <a:pt x="95" y="40"/>
                    <a:pt x="91" y="38"/>
                  </a:cubicBezTo>
                  <a:close/>
                  <a:moveTo>
                    <a:pt x="76" y="44"/>
                  </a:moveTo>
                  <a:cubicBezTo>
                    <a:pt x="71" y="44"/>
                    <a:pt x="71" y="44"/>
                    <a:pt x="71" y="44"/>
                  </a:cubicBezTo>
                  <a:cubicBezTo>
                    <a:pt x="71" y="46"/>
                    <a:pt x="71" y="48"/>
                    <a:pt x="71" y="49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6" y="51"/>
                    <a:pt x="76" y="52"/>
                    <a:pt x="76" y="53"/>
                  </a:cubicBezTo>
                  <a:cubicBezTo>
                    <a:pt x="74" y="56"/>
                    <a:pt x="73" y="59"/>
                    <a:pt x="71" y="62"/>
                  </a:cubicBezTo>
                  <a:cubicBezTo>
                    <a:pt x="70" y="63"/>
                    <a:pt x="69" y="63"/>
                    <a:pt x="68" y="62"/>
                  </a:cubicBezTo>
                  <a:cubicBezTo>
                    <a:pt x="65" y="59"/>
                    <a:pt x="65" y="59"/>
                    <a:pt x="65" y="59"/>
                  </a:cubicBezTo>
                  <a:cubicBezTo>
                    <a:pt x="64" y="61"/>
                    <a:pt x="62" y="62"/>
                    <a:pt x="60" y="63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63" y="67"/>
                    <a:pt x="62" y="69"/>
                    <a:pt x="61" y="69"/>
                  </a:cubicBezTo>
                  <a:cubicBezTo>
                    <a:pt x="58" y="71"/>
                    <a:pt x="55" y="71"/>
                    <a:pt x="52" y="72"/>
                  </a:cubicBezTo>
                  <a:cubicBezTo>
                    <a:pt x="50" y="72"/>
                    <a:pt x="49" y="71"/>
                    <a:pt x="49" y="70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7" y="66"/>
                    <a:pt x="45" y="66"/>
                    <a:pt x="43" y="65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70"/>
                    <a:pt x="41" y="71"/>
                    <a:pt x="40" y="70"/>
                  </a:cubicBezTo>
                  <a:cubicBezTo>
                    <a:pt x="37" y="69"/>
                    <a:pt x="34" y="67"/>
                    <a:pt x="31" y="65"/>
                  </a:cubicBezTo>
                  <a:cubicBezTo>
                    <a:pt x="30" y="64"/>
                    <a:pt x="30" y="63"/>
                    <a:pt x="31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2" y="58"/>
                    <a:pt x="31" y="56"/>
                    <a:pt x="30" y="55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4" y="57"/>
                    <a:pt x="24" y="55"/>
                  </a:cubicBezTo>
                  <a:cubicBezTo>
                    <a:pt x="22" y="53"/>
                    <a:pt x="22" y="49"/>
                    <a:pt x="21" y="46"/>
                  </a:cubicBezTo>
                  <a:cubicBezTo>
                    <a:pt x="21" y="45"/>
                    <a:pt x="22" y="44"/>
                    <a:pt x="23" y="44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27" y="42"/>
                    <a:pt x="27" y="40"/>
                    <a:pt x="28" y="38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3" y="37"/>
                    <a:pt x="22" y="35"/>
                    <a:pt x="23" y="34"/>
                  </a:cubicBezTo>
                  <a:cubicBezTo>
                    <a:pt x="24" y="31"/>
                    <a:pt x="26" y="28"/>
                    <a:pt x="28" y="26"/>
                  </a:cubicBezTo>
                  <a:cubicBezTo>
                    <a:pt x="29" y="25"/>
                    <a:pt x="30" y="24"/>
                    <a:pt x="31" y="25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5" y="27"/>
                    <a:pt x="36" y="25"/>
                    <a:pt x="38" y="25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6" y="20"/>
                    <a:pt x="36" y="19"/>
                    <a:pt x="37" y="18"/>
                  </a:cubicBezTo>
                  <a:cubicBezTo>
                    <a:pt x="40" y="17"/>
                    <a:pt x="44" y="16"/>
                    <a:pt x="47" y="16"/>
                  </a:cubicBezTo>
                  <a:cubicBezTo>
                    <a:pt x="48" y="16"/>
                    <a:pt x="49" y="16"/>
                    <a:pt x="49" y="17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51" y="22"/>
                    <a:pt x="53" y="22"/>
                    <a:pt x="55" y="22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56" y="17"/>
                    <a:pt x="58" y="17"/>
                    <a:pt x="59" y="17"/>
                  </a:cubicBezTo>
                  <a:cubicBezTo>
                    <a:pt x="62" y="19"/>
                    <a:pt x="65" y="20"/>
                    <a:pt x="67" y="22"/>
                  </a:cubicBezTo>
                  <a:cubicBezTo>
                    <a:pt x="68" y="23"/>
                    <a:pt x="69" y="24"/>
                    <a:pt x="68" y="25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66" y="29"/>
                    <a:pt x="67" y="31"/>
                    <a:pt x="68" y="33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3" y="30"/>
                    <a:pt x="74" y="31"/>
                    <a:pt x="75" y="32"/>
                  </a:cubicBezTo>
                  <a:cubicBezTo>
                    <a:pt x="76" y="35"/>
                    <a:pt x="77" y="38"/>
                    <a:pt x="77" y="41"/>
                  </a:cubicBezTo>
                  <a:cubicBezTo>
                    <a:pt x="77" y="43"/>
                    <a:pt x="77" y="44"/>
                    <a:pt x="76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id-ID" sz="3599"/>
            </a:p>
          </p:txBody>
        </p:sp>
        <p:sp>
          <p:nvSpPr>
            <p:cNvPr id="169" name="Oval 32">
              <a:extLst>
                <a:ext uri="{FF2B5EF4-FFF2-40B4-BE49-F238E27FC236}">
                  <a16:creationId xmlns:a16="http://schemas.microsoft.com/office/drawing/2014/main" xmlns="" id="{882F85C2-B2EC-4885-8828-3C8E11BC3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075" y="927101"/>
              <a:ext cx="92075" cy="920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id-ID" sz="3599"/>
            </a:p>
          </p:txBody>
        </p:sp>
      </p:grpSp>
    </p:spTree>
    <p:extLst>
      <p:ext uri="{BB962C8B-B14F-4D97-AF65-F5344CB8AC3E}">
        <p14:creationId xmlns:p14="http://schemas.microsoft.com/office/powerpoint/2010/main" val="153529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5" grpId="0" animBg="1"/>
      <p:bldP spid="86" grpId="0" animBg="1"/>
      <p:bldP spid="100" grpId="0" animBg="1"/>
      <p:bldP spid="114" grpId="0" animBg="1"/>
      <p:bldP spid="128" grpId="0"/>
      <p:bldP spid="130" grpId="0"/>
      <p:bldP spid="132" grpId="0"/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0139" y="311481"/>
            <a:ext cx="5291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4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Impacto esperado </a:t>
            </a:r>
            <a:endParaRPr lang="en-US" sz="4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480466" y="2575998"/>
            <a:ext cx="7817652" cy="726138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4" name="Rectangle 53"/>
          <p:cNvSpPr/>
          <p:nvPr/>
        </p:nvSpPr>
        <p:spPr>
          <a:xfrm>
            <a:off x="2480466" y="3295496"/>
            <a:ext cx="7349589" cy="726138"/>
          </a:xfrm>
          <a:prstGeom prst="rect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5" name="Rectangle 54"/>
          <p:cNvSpPr/>
          <p:nvPr/>
        </p:nvSpPr>
        <p:spPr>
          <a:xfrm>
            <a:off x="2480467" y="4014104"/>
            <a:ext cx="6736450" cy="726138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1" name="Rectangle 50"/>
          <p:cNvSpPr/>
          <p:nvPr/>
        </p:nvSpPr>
        <p:spPr>
          <a:xfrm>
            <a:off x="2480466" y="1857390"/>
            <a:ext cx="8430788" cy="72613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45" name="Group 44"/>
          <p:cNvGrpSpPr/>
          <p:nvPr/>
        </p:nvGrpSpPr>
        <p:grpSpPr>
          <a:xfrm>
            <a:off x="1411579" y="3833914"/>
            <a:ext cx="2181438" cy="1026034"/>
            <a:chOff x="7064781" y="1349909"/>
            <a:chExt cx="2057954" cy="967954"/>
          </a:xfrm>
        </p:grpSpPr>
        <p:sp>
          <p:nvSpPr>
            <p:cNvPr id="46" name="Freeform 5"/>
            <p:cNvSpPr>
              <a:spLocks/>
            </p:cNvSpPr>
            <p:nvPr/>
          </p:nvSpPr>
          <p:spPr bwMode="auto">
            <a:xfrm>
              <a:off x="7064781" y="1639093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7064781" y="1349909"/>
              <a:ext cx="2057954" cy="578367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411579" y="3172810"/>
            <a:ext cx="2181438" cy="1026034"/>
            <a:chOff x="7064781" y="1349909"/>
            <a:chExt cx="2057954" cy="967954"/>
          </a:xfrm>
        </p:grpSpPr>
        <p:sp>
          <p:nvSpPr>
            <p:cNvPr id="49" name="Freeform 5"/>
            <p:cNvSpPr>
              <a:spLocks/>
            </p:cNvSpPr>
            <p:nvPr/>
          </p:nvSpPr>
          <p:spPr bwMode="auto">
            <a:xfrm>
              <a:off x="7064781" y="1639093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  <p:sp>
          <p:nvSpPr>
            <p:cNvPr id="50" name="Oval 9"/>
            <p:cNvSpPr>
              <a:spLocks noChangeArrowheads="1"/>
            </p:cNvSpPr>
            <p:nvPr/>
          </p:nvSpPr>
          <p:spPr bwMode="auto">
            <a:xfrm>
              <a:off x="7064781" y="1349909"/>
              <a:ext cx="2057954" cy="57836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411579" y="2518493"/>
            <a:ext cx="2181438" cy="1026034"/>
            <a:chOff x="7064781" y="1349909"/>
            <a:chExt cx="2057954" cy="967954"/>
          </a:xfrm>
        </p:grpSpPr>
        <p:sp>
          <p:nvSpPr>
            <p:cNvPr id="37" name="Freeform 5"/>
            <p:cNvSpPr>
              <a:spLocks/>
            </p:cNvSpPr>
            <p:nvPr/>
          </p:nvSpPr>
          <p:spPr bwMode="auto">
            <a:xfrm>
              <a:off x="7064781" y="1639093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  <p:sp>
          <p:nvSpPr>
            <p:cNvPr id="38" name="Oval 9"/>
            <p:cNvSpPr>
              <a:spLocks noChangeArrowheads="1"/>
            </p:cNvSpPr>
            <p:nvPr/>
          </p:nvSpPr>
          <p:spPr bwMode="auto">
            <a:xfrm>
              <a:off x="7064781" y="1349909"/>
              <a:ext cx="2057954" cy="57836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11579" y="1857390"/>
            <a:ext cx="2181438" cy="1026034"/>
            <a:chOff x="7064781" y="1349909"/>
            <a:chExt cx="2057954" cy="967954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7064781" y="1639093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7064781" y="1349909"/>
              <a:ext cx="2057954" cy="57836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id-ID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637624" y="2487868"/>
            <a:ext cx="1729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bg1"/>
                </a:solidFill>
              </a:rPr>
              <a:t>1</a:t>
            </a: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5011" y="3173925"/>
            <a:ext cx="1434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bg1"/>
                </a:solidFill>
              </a:rPr>
              <a:t>2</a:t>
            </a: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63179" y="3796963"/>
            <a:ext cx="1434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bg1"/>
                </a:solidFill>
              </a:rPr>
              <a:t>3</a:t>
            </a: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88253" y="4439411"/>
            <a:ext cx="1434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bg1"/>
                </a:solidFill>
              </a:rPr>
              <a:t>4</a:t>
            </a: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20065" y="3466460"/>
            <a:ext cx="6868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>
                <a:solidFill>
                  <a:schemeClr val="bg1"/>
                </a:solidFill>
              </a:rPr>
              <a:t>Progreso en el desarrollo de soluciones innovadoras e inteligentes.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20065" y="4195326"/>
            <a:ext cx="5265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>
                <a:solidFill>
                  <a:schemeClr val="bg1"/>
                </a:solidFill>
              </a:rPr>
              <a:t>Mejora en la eficacia y eficiencia de los servicios judiciales.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20065" y="2657210"/>
            <a:ext cx="6578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>
                <a:solidFill>
                  <a:schemeClr val="bg1"/>
                </a:solidFill>
              </a:rPr>
              <a:t>Aumento en la cooperación entre Poderes Judiciales que integran el proyecto.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28857" y="1920582"/>
            <a:ext cx="7191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solidFill>
                  <a:schemeClr val="bg1"/>
                </a:solidFill>
              </a:rPr>
              <a:t>Disminución </a:t>
            </a:r>
            <a:r>
              <a:rPr lang="es-CR" sz="1600" b="1" dirty="0">
                <a:solidFill>
                  <a:schemeClr val="bg1"/>
                </a:solidFill>
              </a:rPr>
              <a:t>en la implementación de las nuevas tecnologías .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xmlns="" id="{B5C4969D-8483-4F85-BA05-BAE7F5B51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523" y="6104807"/>
            <a:ext cx="635000" cy="6350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xmlns="" id="{D932EA55-25A9-41D6-BBC7-A245DECC87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9" t="11275" r="18443" b="34499"/>
          <a:stretch/>
        </p:blipFill>
        <p:spPr>
          <a:xfrm>
            <a:off x="131884" y="6222878"/>
            <a:ext cx="1071590" cy="633046"/>
          </a:xfrm>
          <a:prstGeom prst="rect">
            <a:avLst/>
          </a:prstGeom>
        </p:spPr>
      </p:pic>
      <p:sp>
        <p:nvSpPr>
          <p:cNvPr id="71" name="Freeform 128">
            <a:extLst>
              <a:ext uri="{FF2B5EF4-FFF2-40B4-BE49-F238E27FC236}">
                <a16:creationId xmlns:a16="http://schemas.microsoft.com/office/drawing/2014/main" xmlns="" id="{3F8952C4-A1E8-4B70-B62B-73048192632C}"/>
              </a:ext>
            </a:extLst>
          </p:cNvPr>
          <p:cNvSpPr>
            <a:spLocks noEditPoints="1"/>
          </p:cNvSpPr>
          <p:nvPr/>
        </p:nvSpPr>
        <p:spPr bwMode="auto">
          <a:xfrm>
            <a:off x="9934205" y="4471624"/>
            <a:ext cx="1049768" cy="1137635"/>
          </a:xfrm>
          <a:custGeom>
            <a:avLst/>
            <a:gdLst>
              <a:gd name="T0" fmla="*/ 93 w 96"/>
              <a:gd name="T1" fmla="*/ 58 h 104"/>
              <a:gd name="T2" fmla="*/ 94 w 96"/>
              <a:gd name="T3" fmla="*/ 62 h 104"/>
              <a:gd name="T4" fmla="*/ 91 w 96"/>
              <a:gd name="T5" fmla="*/ 71 h 104"/>
              <a:gd name="T6" fmla="*/ 91 w 96"/>
              <a:gd name="T7" fmla="*/ 74 h 104"/>
              <a:gd name="T8" fmla="*/ 88 w 96"/>
              <a:gd name="T9" fmla="*/ 85 h 104"/>
              <a:gd name="T10" fmla="*/ 68 w 96"/>
              <a:gd name="T11" fmla="*/ 104 h 104"/>
              <a:gd name="T12" fmla="*/ 66 w 96"/>
              <a:gd name="T13" fmla="*/ 104 h 104"/>
              <a:gd name="T14" fmla="*/ 60 w 96"/>
              <a:gd name="T15" fmla="*/ 104 h 104"/>
              <a:gd name="T16" fmla="*/ 35 w 96"/>
              <a:gd name="T17" fmla="*/ 98 h 104"/>
              <a:gd name="T18" fmla="*/ 26 w 96"/>
              <a:gd name="T19" fmla="*/ 96 h 104"/>
              <a:gd name="T20" fmla="*/ 8 w 96"/>
              <a:gd name="T21" fmla="*/ 96 h 104"/>
              <a:gd name="T22" fmla="*/ 0 w 96"/>
              <a:gd name="T23" fmla="*/ 88 h 104"/>
              <a:gd name="T24" fmla="*/ 0 w 96"/>
              <a:gd name="T25" fmla="*/ 48 h 104"/>
              <a:gd name="T26" fmla="*/ 8 w 96"/>
              <a:gd name="T27" fmla="*/ 40 h 104"/>
              <a:gd name="T28" fmla="*/ 25 w 96"/>
              <a:gd name="T29" fmla="*/ 40 h 104"/>
              <a:gd name="T30" fmla="*/ 34 w 96"/>
              <a:gd name="T31" fmla="*/ 30 h 104"/>
              <a:gd name="T32" fmla="*/ 41 w 96"/>
              <a:gd name="T33" fmla="*/ 22 h 104"/>
              <a:gd name="T34" fmla="*/ 49 w 96"/>
              <a:gd name="T35" fmla="*/ 2 h 104"/>
              <a:gd name="T36" fmla="*/ 54 w 96"/>
              <a:gd name="T37" fmla="*/ 0 h 104"/>
              <a:gd name="T38" fmla="*/ 70 w 96"/>
              <a:gd name="T39" fmla="*/ 8 h 104"/>
              <a:gd name="T40" fmla="*/ 72 w 96"/>
              <a:gd name="T41" fmla="*/ 20 h 104"/>
              <a:gd name="T42" fmla="*/ 69 w 96"/>
              <a:gd name="T43" fmla="*/ 32 h 104"/>
              <a:gd name="T44" fmla="*/ 80 w 96"/>
              <a:gd name="T45" fmla="*/ 32 h 104"/>
              <a:gd name="T46" fmla="*/ 96 w 96"/>
              <a:gd name="T47" fmla="*/ 48 h 104"/>
              <a:gd name="T48" fmla="*/ 93 w 96"/>
              <a:gd name="T49" fmla="*/ 58 h 104"/>
              <a:gd name="T50" fmla="*/ 12 w 96"/>
              <a:gd name="T51" fmla="*/ 80 h 104"/>
              <a:gd name="T52" fmla="*/ 8 w 96"/>
              <a:gd name="T53" fmla="*/ 84 h 104"/>
              <a:gd name="T54" fmla="*/ 12 w 96"/>
              <a:gd name="T55" fmla="*/ 88 h 104"/>
              <a:gd name="T56" fmla="*/ 16 w 96"/>
              <a:gd name="T57" fmla="*/ 84 h 104"/>
              <a:gd name="T58" fmla="*/ 12 w 96"/>
              <a:gd name="T59" fmla="*/ 80 h 104"/>
              <a:gd name="T60" fmla="*/ 80 w 96"/>
              <a:gd name="T61" fmla="*/ 40 h 104"/>
              <a:gd name="T62" fmla="*/ 58 w 96"/>
              <a:gd name="T63" fmla="*/ 40 h 104"/>
              <a:gd name="T64" fmla="*/ 64 w 96"/>
              <a:gd name="T65" fmla="*/ 20 h 104"/>
              <a:gd name="T66" fmla="*/ 54 w 96"/>
              <a:gd name="T67" fmla="*/ 8 h 104"/>
              <a:gd name="T68" fmla="*/ 46 w 96"/>
              <a:gd name="T69" fmla="*/ 28 h 104"/>
              <a:gd name="T70" fmla="*/ 41 w 96"/>
              <a:gd name="T71" fmla="*/ 34 h 104"/>
              <a:gd name="T72" fmla="*/ 26 w 96"/>
              <a:gd name="T73" fmla="*/ 48 h 104"/>
              <a:gd name="T74" fmla="*/ 24 w 96"/>
              <a:gd name="T75" fmla="*/ 48 h 104"/>
              <a:gd name="T76" fmla="*/ 24 w 96"/>
              <a:gd name="T77" fmla="*/ 88 h 104"/>
              <a:gd name="T78" fmla="*/ 26 w 96"/>
              <a:gd name="T79" fmla="*/ 88 h 104"/>
              <a:gd name="T80" fmla="*/ 39 w 96"/>
              <a:gd name="T81" fmla="*/ 91 h 104"/>
              <a:gd name="T82" fmla="*/ 60 w 96"/>
              <a:gd name="T83" fmla="*/ 96 h 104"/>
              <a:gd name="T84" fmla="*/ 68 w 96"/>
              <a:gd name="T85" fmla="*/ 96 h 104"/>
              <a:gd name="T86" fmla="*/ 80 w 96"/>
              <a:gd name="T87" fmla="*/ 86 h 104"/>
              <a:gd name="T88" fmla="*/ 79 w 96"/>
              <a:gd name="T89" fmla="*/ 82 h 104"/>
              <a:gd name="T90" fmla="*/ 83 w 96"/>
              <a:gd name="T91" fmla="*/ 74 h 104"/>
              <a:gd name="T92" fmla="*/ 82 w 96"/>
              <a:gd name="T93" fmla="*/ 70 h 104"/>
              <a:gd name="T94" fmla="*/ 86 w 96"/>
              <a:gd name="T95" fmla="*/ 62 h 104"/>
              <a:gd name="T96" fmla="*/ 83 w 96"/>
              <a:gd name="T97" fmla="*/ 56 h 104"/>
              <a:gd name="T98" fmla="*/ 88 w 96"/>
              <a:gd name="T99" fmla="*/ 48 h 104"/>
              <a:gd name="T100" fmla="*/ 80 w 96"/>
              <a:gd name="T101" fmla="*/ 4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6" h="104">
                <a:moveTo>
                  <a:pt x="93" y="58"/>
                </a:moveTo>
                <a:cubicBezTo>
                  <a:pt x="93" y="59"/>
                  <a:pt x="94" y="61"/>
                  <a:pt x="94" y="62"/>
                </a:cubicBezTo>
                <a:cubicBezTo>
                  <a:pt x="94" y="66"/>
                  <a:pt x="93" y="69"/>
                  <a:pt x="91" y="71"/>
                </a:cubicBezTo>
                <a:cubicBezTo>
                  <a:pt x="91" y="72"/>
                  <a:pt x="91" y="73"/>
                  <a:pt x="91" y="74"/>
                </a:cubicBezTo>
                <a:cubicBezTo>
                  <a:pt x="91" y="78"/>
                  <a:pt x="90" y="82"/>
                  <a:pt x="88" y="85"/>
                </a:cubicBezTo>
                <a:cubicBezTo>
                  <a:pt x="88" y="97"/>
                  <a:pt x="80" y="104"/>
                  <a:pt x="68" y="104"/>
                </a:cubicBezTo>
                <a:cubicBezTo>
                  <a:pt x="66" y="104"/>
                  <a:pt x="66" y="104"/>
                  <a:pt x="66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51" y="104"/>
                  <a:pt x="43" y="101"/>
                  <a:pt x="35" y="98"/>
                </a:cubicBezTo>
                <a:cubicBezTo>
                  <a:pt x="33" y="98"/>
                  <a:pt x="28" y="96"/>
                  <a:pt x="26" y="96"/>
                </a:cubicBezTo>
                <a:cubicBezTo>
                  <a:pt x="8" y="96"/>
                  <a:pt x="8" y="96"/>
                  <a:pt x="8" y="96"/>
                </a:cubicBezTo>
                <a:cubicBezTo>
                  <a:pt x="4" y="96"/>
                  <a:pt x="0" y="92"/>
                  <a:pt x="0" y="8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4"/>
                  <a:pt x="4" y="40"/>
                  <a:pt x="8" y="40"/>
                </a:cubicBezTo>
                <a:cubicBezTo>
                  <a:pt x="25" y="40"/>
                  <a:pt x="25" y="40"/>
                  <a:pt x="25" y="40"/>
                </a:cubicBezTo>
                <a:cubicBezTo>
                  <a:pt x="28" y="38"/>
                  <a:pt x="32" y="33"/>
                  <a:pt x="34" y="30"/>
                </a:cubicBezTo>
                <a:cubicBezTo>
                  <a:pt x="36" y="28"/>
                  <a:pt x="38" y="25"/>
                  <a:pt x="41" y="22"/>
                </a:cubicBezTo>
                <a:cubicBezTo>
                  <a:pt x="44" y="18"/>
                  <a:pt x="42" y="8"/>
                  <a:pt x="49" y="2"/>
                </a:cubicBezTo>
                <a:cubicBezTo>
                  <a:pt x="50" y="1"/>
                  <a:pt x="52" y="0"/>
                  <a:pt x="54" y="0"/>
                </a:cubicBezTo>
                <a:cubicBezTo>
                  <a:pt x="61" y="0"/>
                  <a:pt x="67" y="2"/>
                  <a:pt x="70" y="8"/>
                </a:cubicBezTo>
                <a:cubicBezTo>
                  <a:pt x="72" y="12"/>
                  <a:pt x="72" y="16"/>
                  <a:pt x="72" y="20"/>
                </a:cubicBezTo>
                <a:cubicBezTo>
                  <a:pt x="72" y="24"/>
                  <a:pt x="71" y="28"/>
                  <a:pt x="69" y="32"/>
                </a:cubicBezTo>
                <a:cubicBezTo>
                  <a:pt x="80" y="32"/>
                  <a:pt x="80" y="32"/>
                  <a:pt x="80" y="32"/>
                </a:cubicBezTo>
                <a:cubicBezTo>
                  <a:pt x="89" y="32"/>
                  <a:pt x="96" y="39"/>
                  <a:pt x="96" y="48"/>
                </a:cubicBezTo>
                <a:cubicBezTo>
                  <a:pt x="96" y="52"/>
                  <a:pt x="95" y="55"/>
                  <a:pt x="93" y="58"/>
                </a:cubicBezTo>
                <a:close/>
                <a:moveTo>
                  <a:pt x="12" y="80"/>
                </a:moveTo>
                <a:cubicBezTo>
                  <a:pt x="10" y="80"/>
                  <a:pt x="8" y="82"/>
                  <a:pt x="8" y="84"/>
                </a:cubicBezTo>
                <a:cubicBezTo>
                  <a:pt x="8" y="86"/>
                  <a:pt x="10" y="88"/>
                  <a:pt x="12" y="88"/>
                </a:cubicBezTo>
                <a:cubicBezTo>
                  <a:pt x="14" y="88"/>
                  <a:pt x="16" y="86"/>
                  <a:pt x="16" y="84"/>
                </a:cubicBezTo>
                <a:cubicBezTo>
                  <a:pt x="16" y="82"/>
                  <a:pt x="14" y="80"/>
                  <a:pt x="12" y="80"/>
                </a:cubicBezTo>
                <a:close/>
                <a:moveTo>
                  <a:pt x="80" y="40"/>
                </a:moveTo>
                <a:cubicBezTo>
                  <a:pt x="58" y="40"/>
                  <a:pt x="58" y="40"/>
                  <a:pt x="58" y="40"/>
                </a:cubicBezTo>
                <a:cubicBezTo>
                  <a:pt x="58" y="33"/>
                  <a:pt x="64" y="27"/>
                  <a:pt x="64" y="20"/>
                </a:cubicBezTo>
                <a:cubicBezTo>
                  <a:pt x="64" y="13"/>
                  <a:pt x="63" y="8"/>
                  <a:pt x="54" y="8"/>
                </a:cubicBezTo>
                <a:cubicBezTo>
                  <a:pt x="50" y="12"/>
                  <a:pt x="52" y="22"/>
                  <a:pt x="46" y="28"/>
                </a:cubicBezTo>
                <a:cubicBezTo>
                  <a:pt x="44" y="30"/>
                  <a:pt x="43" y="32"/>
                  <a:pt x="41" y="34"/>
                </a:cubicBezTo>
                <a:cubicBezTo>
                  <a:pt x="39" y="37"/>
                  <a:pt x="31" y="48"/>
                  <a:pt x="26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88"/>
                  <a:pt x="24" y="88"/>
                  <a:pt x="24" y="88"/>
                </a:cubicBezTo>
                <a:cubicBezTo>
                  <a:pt x="26" y="88"/>
                  <a:pt x="26" y="88"/>
                  <a:pt x="26" y="88"/>
                </a:cubicBezTo>
                <a:cubicBezTo>
                  <a:pt x="30" y="88"/>
                  <a:pt x="35" y="90"/>
                  <a:pt x="39" y="91"/>
                </a:cubicBezTo>
                <a:cubicBezTo>
                  <a:pt x="46" y="94"/>
                  <a:pt x="53" y="96"/>
                  <a:pt x="60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75" y="96"/>
                  <a:pt x="80" y="93"/>
                  <a:pt x="80" y="86"/>
                </a:cubicBezTo>
                <a:cubicBezTo>
                  <a:pt x="80" y="84"/>
                  <a:pt x="80" y="83"/>
                  <a:pt x="79" y="82"/>
                </a:cubicBezTo>
                <a:cubicBezTo>
                  <a:pt x="82" y="81"/>
                  <a:pt x="83" y="77"/>
                  <a:pt x="83" y="74"/>
                </a:cubicBezTo>
                <a:cubicBezTo>
                  <a:pt x="83" y="73"/>
                  <a:pt x="83" y="71"/>
                  <a:pt x="82" y="70"/>
                </a:cubicBezTo>
                <a:cubicBezTo>
                  <a:pt x="84" y="68"/>
                  <a:pt x="86" y="65"/>
                  <a:pt x="86" y="62"/>
                </a:cubicBezTo>
                <a:cubicBezTo>
                  <a:pt x="86" y="60"/>
                  <a:pt x="85" y="57"/>
                  <a:pt x="83" y="56"/>
                </a:cubicBezTo>
                <a:cubicBezTo>
                  <a:pt x="86" y="56"/>
                  <a:pt x="88" y="50"/>
                  <a:pt x="88" y="48"/>
                </a:cubicBezTo>
                <a:cubicBezTo>
                  <a:pt x="88" y="44"/>
                  <a:pt x="84" y="40"/>
                  <a:pt x="80" y="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/>
          </a:p>
        </p:txBody>
      </p:sp>
    </p:spTree>
    <p:extLst>
      <p:ext uri="{BB962C8B-B14F-4D97-AF65-F5344CB8AC3E}">
        <p14:creationId xmlns:p14="http://schemas.microsoft.com/office/powerpoint/2010/main" val="345124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2" grpId="0" animBg="1"/>
      <p:bldP spid="54" grpId="0" animBg="1"/>
      <p:bldP spid="55" grpId="0" animBg="1"/>
      <p:bldP spid="51" grpId="0" animBg="1"/>
      <p:bldP spid="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7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BLUE COL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608B"/>
      </a:accent1>
      <a:accent2>
        <a:srgbClr val="2980B9"/>
      </a:accent2>
      <a:accent3>
        <a:srgbClr val="4098D4"/>
      </a:accent3>
      <a:accent4>
        <a:srgbClr val="7BB8E1"/>
      </a:accent4>
      <a:accent5>
        <a:srgbClr val="9FCBE9"/>
      </a:accent5>
      <a:accent6>
        <a:srgbClr val="C6E0F2"/>
      </a:accent6>
      <a:hlink>
        <a:srgbClr val="0563C1"/>
      </a:hlink>
      <a:folHlink>
        <a:srgbClr val="954F72"/>
      </a:folHlink>
    </a:clrScheme>
    <a:fontScheme name="Custom 1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7988</TotalTime>
  <Words>410</Words>
  <Application>Microsoft Office PowerPoint</Application>
  <PresentationFormat>Panorámica</PresentationFormat>
  <Paragraphs>37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Open Sans</vt:lpstr>
      <vt:lpstr>Source Sans Pro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SignAddict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AbuSina</dc:creator>
  <cp:lastModifiedBy>MARIA FERNANDA CELINA BARCENAS GONZALEZ</cp:lastModifiedBy>
  <cp:revision>914</cp:revision>
  <dcterms:created xsi:type="dcterms:W3CDTF">2014-09-15T07:14:39Z</dcterms:created>
  <dcterms:modified xsi:type="dcterms:W3CDTF">2018-08-28T17:41:40Z</dcterms:modified>
</cp:coreProperties>
</file>