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1334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29CF2-8E97-40DD-B176-ACBDF13ACA50}" type="datetimeFigureOut">
              <a:rPr lang="es-ES" smtClean="0"/>
              <a:t>28/08/2018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73771-7F96-476C-A5C5-9FAD411BFF60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29CF2-8E97-40DD-B176-ACBDF13ACA50}" type="datetimeFigureOut">
              <a:rPr lang="es-ES" smtClean="0"/>
              <a:t>28/08/2018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73771-7F96-476C-A5C5-9FAD411BFF60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29CF2-8E97-40DD-B176-ACBDF13ACA50}" type="datetimeFigureOut">
              <a:rPr lang="es-ES" smtClean="0"/>
              <a:t>28/08/2018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73771-7F96-476C-A5C5-9FAD411BFF60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29CF2-8E97-40DD-B176-ACBDF13ACA50}" type="datetimeFigureOut">
              <a:rPr lang="es-ES" smtClean="0"/>
              <a:t>28/08/2018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73771-7F96-476C-A5C5-9FAD411BFF60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29CF2-8E97-40DD-B176-ACBDF13ACA50}" type="datetimeFigureOut">
              <a:rPr lang="es-ES" smtClean="0"/>
              <a:t>28/08/2018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73771-7F96-476C-A5C5-9FAD411BFF60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29CF2-8E97-40DD-B176-ACBDF13ACA50}" type="datetimeFigureOut">
              <a:rPr lang="es-ES" smtClean="0"/>
              <a:t>28/08/2018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73771-7F96-476C-A5C5-9FAD411BFF60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29CF2-8E97-40DD-B176-ACBDF13ACA50}" type="datetimeFigureOut">
              <a:rPr lang="es-ES" smtClean="0"/>
              <a:t>28/08/2018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73771-7F96-476C-A5C5-9FAD411BFF60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29CF2-8E97-40DD-B176-ACBDF13ACA50}" type="datetimeFigureOut">
              <a:rPr lang="es-ES" smtClean="0"/>
              <a:t>28/08/2018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73771-7F96-476C-A5C5-9FAD411BFF60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29CF2-8E97-40DD-B176-ACBDF13ACA50}" type="datetimeFigureOut">
              <a:rPr lang="es-ES" smtClean="0"/>
              <a:t>28/08/2018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73771-7F96-476C-A5C5-9FAD411BFF60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29CF2-8E97-40DD-B176-ACBDF13ACA50}" type="datetimeFigureOut">
              <a:rPr lang="es-ES" smtClean="0"/>
              <a:t>28/08/2018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73771-7F96-476C-A5C5-9FAD411BFF60}" type="slidenum">
              <a:rPr lang="es-ES" smtClean="0"/>
              <a:t>‹Nº›</a:t>
            </a:fld>
            <a:endParaRPr lang="es-E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29CF2-8E97-40DD-B176-ACBDF13ACA50}" type="datetimeFigureOut">
              <a:rPr lang="es-ES" smtClean="0"/>
              <a:t>28/08/2018</a:t>
            </a:fld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B73771-7F96-476C-A5C5-9FAD411BFF60}" type="slidenum">
              <a:rPr lang="es-ES" smtClean="0"/>
              <a:t>‹Nº›</a:t>
            </a:fld>
            <a:endParaRPr lang="es-E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B1B73771-7F96-476C-A5C5-9FAD411BFF60}" type="slidenum">
              <a:rPr lang="es-ES" smtClean="0"/>
              <a:t>‹Nº›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CBD29CF2-8E97-40DD-B176-ACBDF13ACA50}" type="datetimeFigureOut">
              <a:rPr lang="es-ES" smtClean="0"/>
              <a:t>28/08/2018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ES" b="1" dirty="0"/>
              <a:t>Herramientas para la elaboración de repositorios con información sobre procedimientos relacionados con delitos de corrupción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es-ES" dirty="0" smtClean="0"/>
          </a:p>
          <a:p>
            <a:endParaRPr lang="es-ES" dirty="0"/>
          </a:p>
          <a:p>
            <a:r>
              <a:rPr lang="es-ES" smtClean="0"/>
              <a:t>Grupo 4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6070269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Contexto 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s-ES" dirty="0"/>
              <a:t>La corrupción lesiona bienes jurídicos relacionados con el adecuado funcionamiento de la administración, el recto ejercicio de las potestades públicas o los intereses patrimoniales del Estado. La corrupción pública estimula el desinterés y la indiferencia hacia los intereses públicos. </a:t>
            </a:r>
          </a:p>
          <a:p>
            <a:pPr algn="just"/>
            <a:r>
              <a:rPr lang="es-ES" dirty="0"/>
              <a:t>   La intervención de los jueces y magistrados en la lucha contra la corrupción debe ser visualizada por los ciudadanos como un elemento esencial en esta lucha; se ha de mostrar la dimensión del Poder Judicial como una instancia independiente e imparcial llamada a controlar desde el Derecho, a hacer efectiva la idea del Estado Constitucional como sistema de límites y de vínculos impuestos al ejercicio de cualquier poder. </a:t>
            </a:r>
          </a:p>
          <a:p>
            <a:pPr algn="just"/>
            <a:r>
              <a:rPr lang="es-ES" dirty="0"/>
              <a:t>   Se incardina este proyecto en el eje temático que busca favorecer el acceso de los ciudadanos a la justicia a través de la información clara y cuantificable de la labor que los jueces y magistrados realizan a diario investigando y enjuiciando conductas constitutivas de delitos relacionados con la corrupción. </a:t>
            </a:r>
          </a:p>
          <a:p>
            <a:pPr algn="just"/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9755872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FINALIDAD DEL PROYECTO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 La finalidad del proyecto es la de traducir esa labor judicial en datos objetivos y cuantificables de los que se pueda extrapolar una realidad contada para todos los ciudadanos de manera completa.</a:t>
            </a:r>
          </a:p>
          <a:p>
            <a:r>
              <a:rPr lang="es-ES" dirty="0" smtClean="0"/>
              <a:t>   Esta información facilitaría una imagen a la ciudadanía del compromiso del Poder Judicial en su lucha contra la lacra de la corrupción y situaría a la CUMBRE IBEROAMERICANA a la cabeza en una información muy demandada en una parte de nuestro mundo especialmente preocupada por esta lucha global; información ahora cuantificada y con datos reales para ofrecer, no solo a los ciudadanos de cada país sino al mundo entero.  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8498955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UTILIDAD DEL PROYECTO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dirty="0"/>
              <a:t>La obtención de datos estadísticos a esta escala serviría también para planificar estrategias y atacar con mayor efectividad fenómenos concretos cuya aparición y desarrollo se podría ir contrastando.</a:t>
            </a:r>
          </a:p>
          <a:p>
            <a:r>
              <a:rPr lang="es-ES" dirty="0"/>
              <a:t>   Para el ciudadano, muy preocupado por la corrupción de sus instituciones, sería muy útil la información que se pueda facilitar sobre la lucha que los jueces y magistrados están llevando a cabo de manera real; estos datos permitirían ajustar  lo más posible a la realidad la percepción de la ciudadanía  de la influencia de este fenómeno en su vida diaria.</a:t>
            </a:r>
          </a:p>
          <a:p>
            <a:pPr marL="0" indent="0">
              <a:buNone/>
            </a:pPr>
            <a:r>
              <a:rPr lang="es-CL" dirty="0"/>
              <a:t/>
            </a:r>
            <a:br>
              <a:rPr lang="es-CL" dirty="0"/>
            </a:br>
            <a:r>
              <a:rPr lang="es-CL" dirty="0"/>
              <a:t> </a:t>
            </a:r>
            <a:endParaRPr lang="es-ES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5755000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OBJETIVOS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CL" b="1" i="1" dirty="0"/>
              <a:t>Objetivo General: </a:t>
            </a:r>
            <a:endParaRPr lang="es-ES" dirty="0"/>
          </a:p>
          <a:p>
            <a:pPr marL="0" indent="0">
              <a:buNone/>
            </a:pPr>
            <a:endParaRPr lang="es-ES" dirty="0"/>
          </a:p>
          <a:p>
            <a:r>
              <a:rPr lang="es-CL" dirty="0"/>
              <a:t>Incrementar la percepción ciudadana de la lucha del Poder Judicial contra la corrupción </a:t>
            </a:r>
            <a:endParaRPr lang="es-ES" dirty="0"/>
          </a:p>
          <a:p>
            <a:pPr marL="0" indent="0">
              <a:buNone/>
            </a:pPr>
            <a:r>
              <a:rPr lang="es-CL" dirty="0"/>
              <a:t> </a:t>
            </a:r>
            <a:endParaRPr lang="es-ES" dirty="0"/>
          </a:p>
          <a:p>
            <a:r>
              <a:rPr lang="es-CL" b="1" i="1" dirty="0"/>
              <a:t>Objetivos específicos:</a:t>
            </a:r>
            <a:endParaRPr lang="es-ES" dirty="0"/>
          </a:p>
          <a:p>
            <a:pPr marL="0" indent="0">
              <a:buNone/>
            </a:pPr>
            <a:r>
              <a:rPr lang="es-CL" b="1" i="1" dirty="0"/>
              <a:t> </a:t>
            </a:r>
            <a:endParaRPr lang="es-ES" dirty="0"/>
          </a:p>
          <a:p>
            <a:r>
              <a:rPr lang="es-CL" dirty="0"/>
              <a:t>Elaborar una herramienta que permita registrar información de procedimientos judiciales sobre delitos relacionados con la corrupción que se tramitan en los órganos judiciales iberoamericanos.</a:t>
            </a:r>
            <a:endParaRPr lang="es-ES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2360622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RESULTADOS ESPERADOS 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Espacio web con toda la información relativa a los procesos por corrupción que se siguen en un determinado sistema judicial</a:t>
            </a:r>
          </a:p>
          <a:p>
            <a:r>
              <a:rPr lang="es-ES" dirty="0"/>
              <a:t>Guía práctica para la selección del material necesario para la página.</a:t>
            </a:r>
          </a:p>
          <a:p>
            <a:r>
              <a:rPr lang="es-ES" dirty="0"/>
              <a:t>Material para la evaluación del impacto público del proyecto.</a:t>
            </a:r>
          </a:p>
          <a:p>
            <a:pPr marL="0" indent="0">
              <a:buNone/>
            </a:pPr>
            <a:r>
              <a:rPr lang="es-ES" dirty="0"/>
              <a:t> 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125515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yacencia">
  <a:themeElements>
    <a:clrScheme name="Adyacencia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yacencia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6</TotalTime>
  <Words>451</Words>
  <Application>Microsoft Office PowerPoint</Application>
  <PresentationFormat>Presentación en pantalla (4:3)</PresentationFormat>
  <Paragraphs>28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Arial</vt:lpstr>
      <vt:lpstr>Calibri</vt:lpstr>
      <vt:lpstr>Cambria</vt:lpstr>
      <vt:lpstr>Adyacencia</vt:lpstr>
      <vt:lpstr>Herramientas para la elaboración de repositorios con información sobre procedimientos relacionados con delitos de corrupción</vt:lpstr>
      <vt:lpstr>Contexto </vt:lpstr>
      <vt:lpstr>FINALIDAD DEL PROYECTO</vt:lpstr>
      <vt:lpstr>UTILIDAD DEL PROYECTO</vt:lpstr>
      <vt:lpstr>OBJETIVOS</vt:lpstr>
      <vt:lpstr>RESULTADOS ESPERADOS 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Herramientas para la elaboración de repositorios con información sobre procedimientos relacionados con delitos de corrupción</dc:title>
  <dc:creator>Hewlett-Packard Company</dc:creator>
  <cp:lastModifiedBy>MARIA FERNANDA CELINA BARCENAS GONZALEZ</cp:lastModifiedBy>
  <cp:revision>2</cp:revision>
  <dcterms:created xsi:type="dcterms:W3CDTF">2018-08-28T20:41:40Z</dcterms:created>
  <dcterms:modified xsi:type="dcterms:W3CDTF">2018-08-28T22:16:58Z</dcterms:modified>
</cp:coreProperties>
</file>