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4"/>
  </p:notesMasterIdLst>
  <p:sldIdLst>
    <p:sldId id="528" r:id="rId2"/>
    <p:sldId id="545" r:id="rId3"/>
    <p:sldId id="546" r:id="rId4"/>
    <p:sldId id="565" r:id="rId5"/>
    <p:sldId id="566" r:id="rId6"/>
    <p:sldId id="549" r:id="rId7"/>
    <p:sldId id="550" r:id="rId8"/>
    <p:sldId id="567" r:id="rId9"/>
    <p:sldId id="568" r:id="rId10"/>
    <p:sldId id="551" r:id="rId11"/>
    <p:sldId id="552" r:id="rId12"/>
    <p:sldId id="569" r:id="rId13"/>
    <p:sldId id="570" r:id="rId14"/>
    <p:sldId id="553" r:id="rId15"/>
    <p:sldId id="554" r:id="rId16"/>
    <p:sldId id="555" r:id="rId17"/>
    <p:sldId id="571" r:id="rId18"/>
    <p:sldId id="572" r:id="rId19"/>
    <p:sldId id="573" r:id="rId20"/>
    <p:sldId id="574" r:id="rId21"/>
    <p:sldId id="575" r:id="rId22"/>
    <p:sldId id="576" r:id="rId23"/>
    <p:sldId id="556" r:id="rId24"/>
    <p:sldId id="557" r:id="rId25"/>
    <p:sldId id="559" r:id="rId26"/>
    <p:sldId id="560" r:id="rId27"/>
    <p:sldId id="561" r:id="rId28"/>
    <p:sldId id="562" r:id="rId29"/>
    <p:sldId id="577" r:id="rId30"/>
    <p:sldId id="578" r:id="rId31"/>
    <p:sldId id="579" r:id="rId32"/>
    <p:sldId id="580" r:id="rId3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9" autoAdjust="0"/>
    <p:restoredTop sz="94671" autoAdjust="0"/>
  </p:normalViewPr>
  <p:slideViewPr>
    <p:cSldViewPr>
      <p:cViewPr varScale="1">
        <p:scale>
          <a:sx n="70" d="100"/>
          <a:sy n="70" d="100"/>
        </p:scale>
        <p:origin x="151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D9D991-F689-445E-8956-09653249851C}" type="doc">
      <dgm:prSet loTypeId="urn:microsoft.com/office/officeart/2005/8/layout/cycle4" loCatId="cycle" qsTypeId="urn:microsoft.com/office/officeart/2005/8/quickstyle/3d6" qsCatId="3D" csTypeId="urn:microsoft.com/office/officeart/2005/8/colors/accent1_2" csCatId="accent1" phldr="1"/>
      <dgm:spPr/>
      <dgm:t>
        <a:bodyPr/>
        <a:lstStyle/>
        <a:p>
          <a:endParaRPr lang="en-US"/>
        </a:p>
      </dgm:t>
    </dgm:pt>
    <dgm:pt modelId="{07AA5FA1-F39A-4C2F-BF1D-2E001A60A8E3}">
      <dgm:prSet phldrT="[Text]" custT="1"/>
      <dgm:spPr/>
      <dgm:t>
        <a:bodyPr/>
        <a:lstStyle/>
        <a:p>
          <a:r>
            <a:rPr lang="en-US" sz="2000" b="0" dirty="0" err="1" smtClean="0">
              <a:solidFill>
                <a:schemeClr val="tx2"/>
              </a:solidFill>
              <a:effectLst/>
            </a:rPr>
            <a:t>Catálogo</a:t>
          </a:r>
          <a:r>
            <a:rPr lang="en-US" sz="2000" b="0" dirty="0" smtClean="0">
              <a:solidFill>
                <a:schemeClr val="tx2"/>
              </a:solidFill>
              <a:effectLst/>
            </a:rPr>
            <a:t> </a:t>
          </a:r>
          <a:r>
            <a:rPr lang="en-US" sz="2000" b="0" dirty="0" err="1" smtClean="0">
              <a:solidFill>
                <a:schemeClr val="tx2"/>
              </a:solidFill>
              <a:effectLst/>
            </a:rPr>
            <a:t>Jurídico</a:t>
          </a:r>
          <a:endParaRPr lang="en-US" sz="2000" b="0" dirty="0">
            <a:solidFill>
              <a:schemeClr val="tx2"/>
            </a:solidFill>
            <a:effectLst/>
          </a:endParaRPr>
        </a:p>
      </dgm:t>
    </dgm:pt>
    <dgm:pt modelId="{FC9EED7E-27E2-40C8-959B-2687D6107DFF}" type="parTrans" cxnId="{B5E50CDB-603A-4CF6-978B-DEBA0689B29E}">
      <dgm:prSet/>
      <dgm:spPr/>
      <dgm:t>
        <a:bodyPr/>
        <a:lstStyle/>
        <a:p>
          <a:endParaRPr lang="en-US"/>
        </a:p>
      </dgm:t>
    </dgm:pt>
    <dgm:pt modelId="{96577ADA-96F2-4A43-871D-8F6424AF85FF}" type="sibTrans" cxnId="{B5E50CDB-603A-4CF6-978B-DEBA0689B29E}">
      <dgm:prSet/>
      <dgm:spPr/>
      <dgm:t>
        <a:bodyPr/>
        <a:lstStyle/>
        <a:p>
          <a:endParaRPr lang="en-US"/>
        </a:p>
      </dgm:t>
    </dgm:pt>
    <dgm:pt modelId="{E5B04BEE-24BB-4B45-93E7-0E45EDD723BD}">
      <dgm:prSet phldrT="[Text]"/>
      <dgm:spPr/>
      <dgm:t>
        <a:bodyPr/>
        <a:lstStyle/>
        <a:p>
          <a:r>
            <a:rPr lang="en-US" b="1" dirty="0" err="1" smtClean="0">
              <a:effectLst/>
            </a:rPr>
            <a:t>Sorteos</a:t>
          </a:r>
          <a:r>
            <a:rPr lang="en-US" b="1" dirty="0" smtClean="0">
              <a:effectLst/>
            </a:rPr>
            <a:t>  y </a:t>
          </a:r>
          <a:r>
            <a:rPr lang="en-US" b="1" dirty="0" err="1" smtClean="0">
              <a:effectLst/>
            </a:rPr>
            <a:t>escritos</a:t>
          </a:r>
          <a:endParaRPr lang="en-US" b="1" dirty="0">
            <a:effectLst/>
          </a:endParaRPr>
        </a:p>
      </dgm:t>
    </dgm:pt>
    <dgm:pt modelId="{25EDBAE2-080D-4BC4-A27B-4774D8B801B2}" type="parTrans" cxnId="{9C88D82A-F1D1-408D-9C3E-5DADA9520354}">
      <dgm:prSet/>
      <dgm:spPr/>
      <dgm:t>
        <a:bodyPr/>
        <a:lstStyle/>
        <a:p>
          <a:endParaRPr lang="en-US"/>
        </a:p>
      </dgm:t>
    </dgm:pt>
    <dgm:pt modelId="{C2FB6A53-DF92-4E39-B759-986A24337451}" type="sibTrans" cxnId="{9C88D82A-F1D1-408D-9C3E-5DADA9520354}">
      <dgm:prSet/>
      <dgm:spPr/>
      <dgm:t>
        <a:bodyPr/>
        <a:lstStyle/>
        <a:p>
          <a:endParaRPr lang="en-US"/>
        </a:p>
      </dgm:t>
    </dgm:pt>
    <dgm:pt modelId="{D75AA5C4-2ADF-4901-8A6B-650AB7A4F318}">
      <dgm:prSet phldrT="[Text]" custT="1"/>
      <dgm:spPr/>
      <dgm:t>
        <a:bodyPr/>
        <a:lstStyle/>
        <a:p>
          <a:r>
            <a:rPr lang="en-US" sz="2000" b="0" dirty="0" err="1" smtClean="0">
              <a:solidFill>
                <a:schemeClr val="tx2"/>
              </a:solidFill>
              <a:effectLst/>
            </a:rPr>
            <a:t>Presentación</a:t>
          </a:r>
          <a:r>
            <a:rPr lang="en-US" sz="2000" b="0" dirty="0" smtClean="0">
              <a:solidFill>
                <a:schemeClr val="tx2"/>
              </a:solidFill>
              <a:effectLst/>
            </a:rPr>
            <a:t> de </a:t>
          </a:r>
          <a:r>
            <a:rPr lang="en-US" sz="2000" b="0" dirty="0" err="1" smtClean="0">
              <a:solidFill>
                <a:schemeClr val="tx2"/>
              </a:solidFill>
              <a:effectLst/>
            </a:rPr>
            <a:t>demanda</a:t>
          </a:r>
          <a:r>
            <a:rPr lang="en-US" sz="2000" b="0" dirty="0" smtClean="0">
              <a:solidFill>
                <a:schemeClr val="tx2"/>
              </a:solidFill>
              <a:effectLst/>
            </a:rPr>
            <a:t> web</a:t>
          </a:r>
          <a:endParaRPr lang="en-US" sz="2000" b="0" dirty="0">
            <a:solidFill>
              <a:schemeClr val="tx2"/>
            </a:solidFill>
            <a:effectLst/>
          </a:endParaRPr>
        </a:p>
      </dgm:t>
    </dgm:pt>
    <dgm:pt modelId="{7B12BFF7-6FCB-4A55-8377-2608C9BC27E1}" type="parTrans" cxnId="{00CE8C2F-D318-4681-9671-AE2DBAE76B4D}">
      <dgm:prSet/>
      <dgm:spPr/>
      <dgm:t>
        <a:bodyPr/>
        <a:lstStyle/>
        <a:p>
          <a:endParaRPr lang="en-US"/>
        </a:p>
      </dgm:t>
    </dgm:pt>
    <dgm:pt modelId="{70C06E72-7003-4C50-8CA8-A10BC5F48644}" type="sibTrans" cxnId="{00CE8C2F-D318-4681-9671-AE2DBAE76B4D}">
      <dgm:prSet/>
      <dgm:spPr/>
      <dgm:t>
        <a:bodyPr/>
        <a:lstStyle/>
        <a:p>
          <a:endParaRPr lang="en-US"/>
        </a:p>
      </dgm:t>
    </dgm:pt>
    <dgm:pt modelId="{DB4FF0E6-C5A1-4670-8F65-F13D66FF73A7}">
      <dgm:prSet phldrT="[Text]" custT="1"/>
      <dgm:spPr/>
      <dgm:t>
        <a:bodyPr/>
        <a:lstStyle/>
        <a:p>
          <a:r>
            <a:rPr lang="en-US" sz="1400" b="0" dirty="0" err="1">
              <a:solidFill>
                <a:schemeClr val="tx2"/>
              </a:solidFill>
              <a:effectLst/>
            </a:rPr>
            <a:t>Acta</a:t>
          </a:r>
          <a:r>
            <a:rPr lang="en-US" sz="1400" b="0" dirty="0">
              <a:solidFill>
                <a:schemeClr val="tx2"/>
              </a:solidFill>
              <a:effectLst/>
            </a:rPr>
            <a:t> </a:t>
          </a:r>
          <a:r>
            <a:rPr lang="en-US" sz="1400" b="0" dirty="0" err="1">
              <a:solidFill>
                <a:schemeClr val="tx2"/>
              </a:solidFill>
              <a:effectLst/>
            </a:rPr>
            <a:t>resumen</a:t>
          </a:r>
          <a:endParaRPr lang="en-US" sz="1400" b="0" dirty="0">
            <a:solidFill>
              <a:schemeClr val="tx2"/>
            </a:solidFill>
            <a:effectLst/>
          </a:endParaRPr>
        </a:p>
      </dgm:t>
    </dgm:pt>
    <dgm:pt modelId="{4445B445-DBFD-4DE7-B166-EB1DEFB9DE6C}" type="parTrans" cxnId="{4EB9CDC2-6310-48F9-B67A-D445ABB73099}">
      <dgm:prSet/>
      <dgm:spPr/>
      <dgm:t>
        <a:bodyPr/>
        <a:lstStyle/>
        <a:p>
          <a:endParaRPr lang="en-US"/>
        </a:p>
      </dgm:t>
    </dgm:pt>
    <dgm:pt modelId="{086209C5-9737-467F-A015-28BB284EEFA9}" type="sibTrans" cxnId="{4EB9CDC2-6310-48F9-B67A-D445ABB73099}">
      <dgm:prSet/>
      <dgm:spPr/>
      <dgm:t>
        <a:bodyPr/>
        <a:lstStyle/>
        <a:p>
          <a:endParaRPr lang="en-US"/>
        </a:p>
      </dgm:t>
    </dgm:pt>
    <dgm:pt modelId="{FE17D561-B0EE-4922-B27C-B784F645650B}">
      <dgm:prSet phldrT="[Text]"/>
      <dgm:spPr/>
      <dgm:t>
        <a:bodyPr/>
        <a:lstStyle/>
        <a:p>
          <a:r>
            <a:rPr lang="en-US" b="1" dirty="0" err="1" smtClean="0">
              <a:effectLst/>
            </a:rPr>
            <a:t>Aplicativos</a:t>
          </a:r>
          <a:r>
            <a:rPr lang="en-US" b="1" dirty="0" smtClean="0">
              <a:effectLst/>
            </a:rPr>
            <a:t> </a:t>
          </a:r>
          <a:r>
            <a:rPr lang="en-US" b="1" dirty="0" err="1" smtClean="0">
              <a:effectLst/>
            </a:rPr>
            <a:t>ciudadanía</a:t>
          </a:r>
          <a:endParaRPr lang="en-US" b="1" dirty="0">
            <a:effectLst/>
          </a:endParaRPr>
        </a:p>
      </dgm:t>
    </dgm:pt>
    <dgm:pt modelId="{13D03183-A161-4937-834C-218AE4F84E32}" type="sibTrans" cxnId="{D99895C1-AB19-44E7-9403-005D73A316E6}">
      <dgm:prSet/>
      <dgm:spPr/>
      <dgm:t>
        <a:bodyPr/>
        <a:lstStyle/>
        <a:p>
          <a:endParaRPr lang="en-US"/>
        </a:p>
      </dgm:t>
    </dgm:pt>
    <dgm:pt modelId="{871E0773-366A-47FB-B906-20572C20B6AF}" type="parTrans" cxnId="{D99895C1-AB19-44E7-9403-005D73A316E6}">
      <dgm:prSet/>
      <dgm:spPr/>
      <dgm:t>
        <a:bodyPr/>
        <a:lstStyle/>
        <a:p>
          <a:endParaRPr lang="en-US"/>
        </a:p>
      </dgm:t>
    </dgm:pt>
    <dgm:pt modelId="{CFD1F5A2-35D4-4828-9D5E-4852F67E6830}">
      <dgm:prSet phldrT="[Text]"/>
      <dgm:spPr/>
      <dgm:t>
        <a:bodyPr/>
        <a:lstStyle/>
        <a:p>
          <a:r>
            <a:rPr lang="en-US" b="1" dirty="0" err="1" smtClean="0">
              <a:effectLst/>
            </a:rPr>
            <a:t>Trámite</a:t>
          </a:r>
          <a:endParaRPr lang="en-US" b="1" dirty="0">
            <a:effectLst/>
          </a:endParaRPr>
        </a:p>
      </dgm:t>
    </dgm:pt>
    <dgm:pt modelId="{C7F80445-9AE5-4EA9-BC70-5DE18417358E}" type="sibTrans" cxnId="{F8F133B1-D529-47E7-9869-9B43A3C6568D}">
      <dgm:prSet/>
      <dgm:spPr/>
      <dgm:t>
        <a:bodyPr/>
        <a:lstStyle/>
        <a:p>
          <a:endParaRPr lang="en-US"/>
        </a:p>
      </dgm:t>
    </dgm:pt>
    <dgm:pt modelId="{BBCA21E7-4030-4381-806A-847CD1ECD8EF}" type="parTrans" cxnId="{F8F133B1-D529-47E7-9869-9B43A3C6568D}">
      <dgm:prSet/>
      <dgm:spPr/>
      <dgm:t>
        <a:bodyPr/>
        <a:lstStyle/>
        <a:p>
          <a:endParaRPr lang="en-US"/>
        </a:p>
      </dgm:t>
    </dgm:pt>
    <dgm:pt modelId="{A586A6B8-9ECB-4109-B5CB-D45DA6C475C6}">
      <dgm:prSet phldrT="[Text]"/>
      <dgm:spPr/>
      <dgm:t>
        <a:bodyPr/>
        <a:lstStyle/>
        <a:p>
          <a:r>
            <a:rPr lang="en-US" b="1" dirty="0" err="1" smtClean="0">
              <a:effectLst/>
            </a:rPr>
            <a:t>Administración</a:t>
          </a:r>
          <a:endParaRPr lang="en-US" b="1" dirty="0">
            <a:effectLst/>
          </a:endParaRPr>
        </a:p>
      </dgm:t>
    </dgm:pt>
    <dgm:pt modelId="{7B4C1D25-B0F5-45EB-81E3-094C94652D11}" type="sibTrans" cxnId="{500AD5DE-21CD-4FD8-8738-16596FA5CC3B}">
      <dgm:prSet/>
      <dgm:spPr/>
      <dgm:t>
        <a:bodyPr/>
        <a:lstStyle/>
        <a:p>
          <a:endParaRPr lang="en-US"/>
        </a:p>
      </dgm:t>
    </dgm:pt>
    <dgm:pt modelId="{C27BBC32-8352-48A1-AA06-1B914568AA7D}" type="parTrans" cxnId="{500AD5DE-21CD-4FD8-8738-16596FA5CC3B}">
      <dgm:prSet/>
      <dgm:spPr/>
      <dgm:t>
        <a:bodyPr/>
        <a:lstStyle/>
        <a:p>
          <a:endParaRPr lang="en-US"/>
        </a:p>
      </dgm:t>
    </dgm:pt>
    <dgm:pt modelId="{D86BF69B-2C8F-429A-A998-F27CC28F0F6F}">
      <dgm:prSet phldrT="[Text]" custT="1"/>
      <dgm:spPr/>
      <dgm:t>
        <a:bodyPr/>
        <a:lstStyle/>
        <a:p>
          <a:r>
            <a:rPr lang="en-US" sz="1400" b="0" dirty="0" err="1" smtClean="0">
              <a:solidFill>
                <a:schemeClr val="tx2"/>
              </a:solidFill>
              <a:effectLst/>
            </a:rPr>
            <a:t>Agendamiento</a:t>
          </a:r>
          <a:r>
            <a:rPr lang="en-US" sz="1400" b="0" dirty="0" smtClean="0">
              <a:solidFill>
                <a:schemeClr val="tx2"/>
              </a:solidFill>
              <a:effectLst/>
            </a:rPr>
            <a:t> y </a:t>
          </a:r>
          <a:r>
            <a:rPr lang="en-US" sz="1400" b="0" dirty="0" err="1" smtClean="0">
              <a:solidFill>
                <a:schemeClr val="tx2"/>
              </a:solidFill>
              <a:effectLst/>
            </a:rPr>
            <a:t>grabación</a:t>
          </a:r>
          <a:r>
            <a:rPr lang="en-US" sz="1400" b="0" dirty="0" smtClean="0">
              <a:solidFill>
                <a:schemeClr val="tx2"/>
              </a:solidFill>
              <a:effectLst/>
            </a:rPr>
            <a:t> de </a:t>
          </a:r>
          <a:r>
            <a:rPr lang="en-US" sz="1400" b="0" dirty="0" err="1" smtClean="0">
              <a:solidFill>
                <a:schemeClr val="tx2"/>
              </a:solidFill>
              <a:effectLst/>
            </a:rPr>
            <a:t>audiencias</a:t>
          </a:r>
          <a:endParaRPr lang="en-US" sz="1400" b="0" dirty="0">
            <a:solidFill>
              <a:schemeClr val="tx2"/>
            </a:solidFill>
            <a:effectLst/>
          </a:endParaRPr>
        </a:p>
      </dgm:t>
    </dgm:pt>
    <dgm:pt modelId="{88832C65-1FD3-4632-BA1D-5F439718BB07}" type="parTrans" cxnId="{37473904-FA21-439C-A865-10C50060E0FB}">
      <dgm:prSet/>
      <dgm:spPr/>
      <dgm:t>
        <a:bodyPr/>
        <a:lstStyle/>
        <a:p>
          <a:endParaRPr lang="en-US"/>
        </a:p>
      </dgm:t>
    </dgm:pt>
    <dgm:pt modelId="{D5B4AD81-F42E-4330-A237-BAAF9A46302A}" type="sibTrans" cxnId="{37473904-FA21-439C-A865-10C50060E0FB}">
      <dgm:prSet/>
      <dgm:spPr/>
      <dgm:t>
        <a:bodyPr/>
        <a:lstStyle/>
        <a:p>
          <a:endParaRPr lang="en-US"/>
        </a:p>
      </dgm:t>
    </dgm:pt>
    <dgm:pt modelId="{AF341462-13AF-4D2F-9DCD-F945E5F9A2B8}">
      <dgm:prSet phldrT="[Text]" custT="1"/>
      <dgm:spPr/>
      <dgm:t>
        <a:bodyPr/>
        <a:lstStyle/>
        <a:p>
          <a:r>
            <a:rPr lang="en-US" sz="1600" b="0" dirty="0" err="1">
              <a:solidFill>
                <a:schemeClr val="tx2"/>
              </a:solidFill>
              <a:effectLst/>
            </a:rPr>
            <a:t>Peritos</a:t>
          </a:r>
          <a:endParaRPr lang="en-US" sz="1600" b="0" dirty="0">
            <a:solidFill>
              <a:schemeClr val="tx2"/>
            </a:solidFill>
            <a:effectLst/>
          </a:endParaRPr>
        </a:p>
      </dgm:t>
    </dgm:pt>
    <dgm:pt modelId="{661DA1D2-E9EE-4A78-B264-E684BE9E8FAD}" type="parTrans" cxnId="{BDAE3BB6-D259-4AF2-851D-BB9BDBD0863F}">
      <dgm:prSet/>
      <dgm:spPr/>
      <dgm:t>
        <a:bodyPr/>
        <a:lstStyle/>
        <a:p>
          <a:endParaRPr lang="en-US"/>
        </a:p>
      </dgm:t>
    </dgm:pt>
    <dgm:pt modelId="{736E9C7F-9AA9-4175-BFCC-33236ABE042A}" type="sibTrans" cxnId="{BDAE3BB6-D259-4AF2-851D-BB9BDBD0863F}">
      <dgm:prSet/>
      <dgm:spPr/>
      <dgm:t>
        <a:bodyPr/>
        <a:lstStyle/>
        <a:p>
          <a:endParaRPr lang="en-US"/>
        </a:p>
      </dgm:t>
    </dgm:pt>
    <dgm:pt modelId="{98C1DC5C-EC8D-499E-9E32-CEC3459CCD3B}">
      <dgm:prSet phldrT="[Text]" custT="1"/>
      <dgm:spPr/>
      <dgm:t>
        <a:bodyPr/>
        <a:lstStyle/>
        <a:p>
          <a:r>
            <a:rPr lang="en-US" sz="1600" b="0" dirty="0" err="1">
              <a:solidFill>
                <a:schemeClr val="tx2"/>
              </a:solidFill>
              <a:effectLst/>
            </a:rPr>
            <a:t>Remates</a:t>
          </a:r>
          <a:r>
            <a:rPr lang="en-US" sz="1600" b="0" dirty="0">
              <a:solidFill>
                <a:schemeClr val="tx2"/>
              </a:solidFill>
              <a:effectLst/>
            </a:rPr>
            <a:t> </a:t>
          </a:r>
          <a:r>
            <a:rPr lang="en-US" sz="1600" b="0" dirty="0" err="1">
              <a:solidFill>
                <a:schemeClr val="tx2"/>
              </a:solidFill>
              <a:effectLst/>
            </a:rPr>
            <a:t>judiciales</a:t>
          </a:r>
          <a:endParaRPr lang="en-US" sz="1600" b="0" dirty="0">
            <a:solidFill>
              <a:schemeClr val="tx2"/>
            </a:solidFill>
            <a:effectLst/>
          </a:endParaRPr>
        </a:p>
      </dgm:t>
    </dgm:pt>
    <dgm:pt modelId="{BD374962-7FC1-4B53-AA83-E3F5334BF003}" type="parTrans" cxnId="{3C27D56B-99B3-47E2-A2E1-30DDDBD79CC8}">
      <dgm:prSet/>
      <dgm:spPr/>
      <dgm:t>
        <a:bodyPr/>
        <a:lstStyle/>
        <a:p>
          <a:endParaRPr lang="en-US"/>
        </a:p>
      </dgm:t>
    </dgm:pt>
    <dgm:pt modelId="{FA8A2727-F824-4768-9969-B66964EC68C7}" type="sibTrans" cxnId="{3C27D56B-99B3-47E2-A2E1-30DDDBD79CC8}">
      <dgm:prSet/>
      <dgm:spPr/>
      <dgm:t>
        <a:bodyPr/>
        <a:lstStyle/>
        <a:p>
          <a:endParaRPr lang="en-US"/>
        </a:p>
      </dgm:t>
    </dgm:pt>
    <dgm:pt modelId="{99E36829-A32F-4FC0-807F-FFF6D1334FEF}">
      <dgm:prSet phldrT="[Text]" custT="1"/>
      <dgm:spPr/>
      <dgm:t>
        <a:bodyPr/>
        <a:lstStyle/>
        <a:p>
          <a:r>
            <a:rPr lang="en-US" sz="2000" b="0" dirty="0" err="1">
              <a:solidFill>
                <a:schemeClr val="tx2"/>
              </a:solidFill>
              <a:effectLst/>
            </a:rPr>
            <a:t>Licencias</a:t>
          </a:r>
          <a:r>
            <a:rPr lang="en-US" sz="2000" b="0" dirty="0">
              <a:solidFill>
                <a:schemeClr val="tx2"/>
              </a:solidFill>
              <a:effectLst/>
            </a:rPr>
            <a:t> </a:t>
          </a:r>
          <a:r>
            <a:rPr lang="en-US" sz="2000" b="0" dirty="0" smtClean="0">
              <a:solidFill>
                <a:schemeClr val="tx2"/>
              </a:solidFill>
              <a:effectLst/>
            </a:rPr>
            <a:t>y </a:t>
          </a:r>
          <a:r>
            <a:rPr lang="en-US" sz="2000" b="0" dirty="0" err="1" smtClean="0">
              <a:solidFill>
                <a:schemeClr val="tx2"/>
              </a:solidFill>
              <a:effectLst/>
            </a:rPr>
            <a:t>vacaciones</a:t>
          </a:r>
          <a:endParaRPr lang="en-US" sz="2000" b="0" dirty="0">
            <a:solidFill>
              <a:schemeClr val="tx2"/>
            </a:solidFill>
            <a:effectLst/>
          </a:endParaRPr>
        </a:p>
      </dgm:t>
    </dgm:pt>
    <dgm:pt modelId="{84EB1D90-B4C9-466C-96FF-F100AFE0F1E9}" type="parTrans" cxnId="{4C33EF13-32AE-4EE1-8FD7-78D345202831}">
      <dgm:prSet/>
      <dgm:spPr/>
      <dgm:t>
        <a:bodyPr/>
        <a:lstStyle/>
        <a:p>
          <a:endParaRPr lang="en-US"/>
        </a:p>
      </dgm:t>
    </dgm:pt>
    <dgm:pt modelId="{794C0F5E-0EB5-4F75-98DF-4F62EB42CB9A}" type="sibTrans" cxnId="{4C33EF13-32AE-4EE1-8FD7-78D345202831}">
      <dgm:prSet/>
      <dgm:spPr/>
      <dgm:t>
        <a:bodyPr/>
        <a:lstStyle/>
        <a:p>
          <a:endParaRPr lang="en-US"/>
        </a:p>
      </dgm:t>
    </dgm:pt>
    <dgm:pt modelId="{CDA07027-0857-4A45-9BC7-81EF0A4C06F9}">
      <dgm:prSet phldrT="[Text]" custT="1"/>
      <dgm:spPr/>
      <dgm:t>
        <a:bodyPr/>
        <a:lstStyle/>
        <a:p>
          <a:r>
            <a:rPr lang="en-US" sz="1600" b="0" dirty="0" smtClean="0">
              <a:solidFill>
                <a:schemeClr val="tx2"/>
              </a:solidFill>
              <a:effectLst/>
            </a:rPr>
            <a:t>SUPA</a:t>
          </a:r>
          <a:endParaRPr lang="en-US" sz="1600" b="0" dirty="0">
            <a:solidFill>
              <a:schemeClr val="tx2"/>
            </a:solidFill>
            <a:effectLst/>
          </a:endParaRPr>
        </a:p>
      </dgm:t>
    </dgm:pt>
    <dgm:pt modelId="{BD767B6F-0840-499E-918F-C3B2588DFE06}" type="parTrans" cxnId="{2022077F-601A-4D2B-87EE-D40715AC5F5B}">
      <dgm:prSet/>
      <dgm:spPr/>
      <dgm:t>
        <a:bodyPr/>
        <a:lstStyle/>
        <a:p>
          <a:endParaRPr lang="es-EC"/>
        </a:p>
      </dgm:t>
    </dgm:pt>
    <dgm:pt modelId="{5D6CB763-98DB-442A-8CE0-0A621DDC057F}" type="sibTrans" cxnId="{2022077F-601A-4D2B-87EE-D40715AC5F5B}">
      <dgm:prSet/>
      <dgm:spPr/>
      <dgm:t>
        <a:bodyPr/>
        <a:lstStyle/>
        <a:p>
          <a:endParaRPr lang="es-EC"/>
        </a:p>
      </dgm:t>
    </dgm:pt>
    <dgm:pt modelId="{B34F9A32-9D80-4668-81F8-E0355993D86C}">
      <dgm:prSet phldrT="[Text]" custT="1"/>
      <dgm:spPr/>
      <dgm:t>
        <a:bodyPr/>
        <a:lstStyle/>
        <a:p>
          <a:endParaRPr lang="en-US" sz="2000" b="0" dirty="0">
            <a:effectLst/>
          </a:endParaRPr>
        </a:p>
      </dgm:t>
    </dgm:pt>
    <dgm:pt modelId="{BD9265BC-1E76-4487-BAD7-3FC72796D1AA}" type="parTrans" cxnId="{08CDD12D-5BE4-4413-ABC6-755652DC0BC4}">
      <dgm:prSet/>
      <dgm:spPr/>
      <dgm:t>
        <a:bodyPr/>
        <a:lstStyle/>
        <a:p>
          <a:endParaRPr lang="es-EC"/>
        </a:p>
      </dgm:t>
    </dgm:pt>
    <dgm:pt modelId="{6ED4D215-3325-43E6-8286-9B6CA87F3D1F}" type="sibTrans" cxnId="{08CDD12D-5BE4-4413-ABC6-755652DC0BC4}">
      <dgm:prSet/>
      <dgm:spPr/>
      <dgm:t>
        <a:bodyPr/>
        <a:lstStyle/>
        <a:p>
          <a:endParaRPr lang="es-EC"/>
        </a:p>
      </dgm:t>
    </dgm:pt>
    <dgm:pt modelId="{AE61FE4F-D079-4CAE-BC49-1425AE11A92C}">
      <dgm:prSet phldrT="[Text]" custT="1"/>
      <dgm:spPr/>
      <dgm:t>
        <a:bodyPr/>
        <a:lstStyle/>
        <a:p>
          <a:r>
            <a:rPr lang="en-US" sz="2000" b="0" dirty="0" err="1" smtClean="0">
              <a:solidFill>
                <a:schemeClr val="tx2"/>
              </a:solidFill>
              <a:effectLst/>
            </a:rPr>
            <a:t>Flujos</a:t>
          </a:r>
          <a:r>
            <a:rPr lang="en-US" sz="2000" b="0" dirty="0" smtClean="0">
              <a:solidFill>
                <a:schemeClr val="tx2"/>
              </a:solidFill>
              <a:effectLst/>
            </a:rPr>
            <a:t> </a:t>
          </a:r>
          <a:r>
            <a:rPr lang="en-US" sz="2000" b="0" dirty="0" err="1" smtClean="0">
              <a:solidFill>
                <a:schemeClr val="tx2"/>
              </a:solidFill>
              <a:effectLst/>
            </a:rPr>
            <a:t>procesales</a:t>
          </a:r>
          <a:endParaRPr lang="en-US" sz="2000" b="0" dirty="0">
            <a:solidFill>
              <a:schemeClr val="tx2"/>
            </a:solidFill>
            <a:effectLst/>
          </a:endParaRPr>
        </a:p>
      </dgm:t>
    </dgm:pt>
    <dgm:pt modelId="{A2DBEABD-FEA4-44B7-B06E-E10770605DD2}" type="parTrans" cxnId="{0CA16E6F-7C19-4F23-AB64-80AD83099EC1}">
      <dgm:prSet/>
      <dgm:spPr/>
      <dgm:t>
        <a:bodyPr/>
        <a:lstStyle/>
        <a:p>
          <a:endParaRPr lang="es-EC"/>
        </a:p>
      </dgm:t>
    </dgm:pt>
    <dgm:pt modelId="{5E8FF6FB-2242-4528-846A-EFF672C0D24B}" type="sibTrans" cxnId="{0CA16E6F-7C19-4F23-AB64-80AD83099EC1}">
      <dgm:prSet/>
      <dgm:spPr/>
      <dgm:t>
        <a:bodyPr/>
        <a:lstStyle/>
        <a:p>
          <a:endParaRPr lang="es-EC"/>
        </a:p>
      </dgm:t>
    </dgm:pt>
    <dgm:pt modelId="{C3E0EECA-A7BB-4A6C-BE23-DFCEA05C669C}">
      <dgm:prSet phldrT="[Text]" custT="1"/>
      <dgm:spPr/>
      <dgm:t>
        <a:bodyPr/>
        <a:lstStyle/>
        <a:p>
          <a:r>
            <a:rPr lang="en-US" sz="2000" b="0" dirty="0" err="1" smtClean="0">
              <a:solidFill>
                <a:schemeClr val="tx2"/>
              </a:solidFill>
              <a:effectLst/>
            </a:rPr>
            <a:t>Plantillas</a:t>
          </a:r>
          <a:endParaRPr lang="en-US" sz="2000" b="0" dirty="0">
            <a:solidFill>
              <a:schemeClr val="tx2"/>
            </a:solidFill>
            <a:effectLst/>
          </a:endParaRPr>
        </a:p>
      </dgm:t>
    </dgm:pt>
    <dgm:pt modelId="{C4FF8B28-39E0-4649-8290-677FC9327660}" type="parTrans" cxnId="{BD51E051-80FF-4EA8-A0FD-A86F826DE5A7}">
      <dgm:prSet/>
      <dgm:spPr/>
      <dgm:t>
        <a:bodyPr/>
        <a:lstStyle/>
        <a:p>
          <a:endParaRPr lang="es-EC"/>
        </a:p>
      </dgm:t>
    </dgm:pt>
    <dgm:pt modelId="{3F7675D4-4A27-44EF-8E1C-395C1A25FDA4}" type="sibTrans" cxnId="{BD51E051-80FF-4EA8-A0FD-A86F826DE5A7}">
      <dgm:prSet/>
      <dgm:spPr/>
      <dgm:t>
        <a:bodyPr/>
        <a:lstStyle/>
        <a:p>
          <a:endParaRPr lang="es-EC"/>
        </a:p>
      </dgm:t>
    </dgm:pt>
    <dgm:pt modelId="{AF54FCB3-EF5A-44A8-8FEA-841BFA89D5D8}">
      <dgm:prSet phldrT="[Text]" custT="1"/>
      <dgm:spPr/>
      <dgm:t>
        <a:bodyPr/>
        <a:lstStyle/>
        <a:p>
          <a:r>
            <a:rPr lang="en-US" sz="2000" b="0" dirty="0" err="1" smtClean="0">
              <a:solidFill>
                <a:schemeClr val="tx2"/>
              </a:solidFill>
              <a:effectLst/>
            </a:rPr>
            <a:t>Semaforización</a:t>
          </a:r>
          <a:endParaRPr lang="en-US" sz="2000" b="0" dirty="0">
            <a:solidFill>
              <a:schemeClr val="tx2"/>
            </a:solidFill>
            <a:effectLst/>
          </a:endParaRPr>
        </a:p>
      </dgm:t>
    </dgm:pt>
    <dgm:pt modelId="{A3CE4C67-D956-4AF0-9C3B-5669DF89C847}" type="parTrans" cxnId="{FD173613-EDBC-4166-8F2D-41176FBB8C81}">
      <dgm:prSet/>
      <dgm:spPr/>
      <dgm:t>
        <a:bodyPr/>
        <a:lstStyle/>
        <a:p>
          <a:endParaRPr lang="es-EC"/>
        </a:p>
      </dgm:t>
    </dgm:pt>
    <dgm:pt modelId="{F97A7B04-17C2-4534-872E-27F0DC43DBBE}" type="sibTrans" cxnId="{FD173613-EDBC-4166-8F2D-41176FBB8C81}">
      <dgm:prSet/>
      <dgm:spPr/>
      <dgm:t>
        <a:bodyPr/>
        <a:lstStyle/>
        <a:p>
          <a:endParaRPr lang="es-EC"/>
        </a:p>
      </dgm:t>
    </dgm:pt>
    <dgm:pt modelId="{D5260418-141A-49F1-A284-2301E456A72D}">
      <dgm:prSet phldrT="[Text]" custT="1"/>
      <dgm:spPr/>
      <dgm:t>
        <a:bodyPr/>
        <a:lstStyle/>
        <a:p>
          <a:r>
            <a:rPr lang="en-US" sz="1600" b="0" dirty="0" err="1" smtClean="0">
              <a:solidFill>
                <a:schemeClr val="tx2"/>
              </a:solidFill>
              <a:effectLst/>
            </a:rPr>
            <a:t>Consulta</a:t>
          </a:r>
          <a:r>
            <a:rPr lang="en-US" sz="1600" b="0" dirty="0" smtClean="0">
              <a:solidFill>
                <a:schemeClr val="tx2"/>
              </a:solidFill>
              <a:effectLst/>
            </a:rPr>
            <a:t> de </a:t>
          </a:r>
          <a:r>
            <a:rPr lang="en-US" sz="1600" b="0" dirty="0" err="1" smtClean="0">
              <a:solidFill>
                <a:schemeClr val="tx2"/>
              </a:solidFill>
              <a:effectLst/>
            </a:rPr>
            <a:t>Causas</a:t>
          </a:r>
          <a:r>
            <a:rPr lang="en-US" sz="1600" b="0" dirty="0" smtClean="0">
              <a:solidFill>
                <a:schemeClr val="tx2"/>
              </a:solidFill>
              <a:effectLst/>
            </a:rPr>
            <a:t> web</a:t>
          </a:r>
          <a:endParaRPr lang="en-US" sz="1600" b="0" dirty="0">
            <a:solidFill>
              <a:schemeClr val="tx2"/>
            </a:solidFill>
            <a:effectLst/>
          </a:endParaRPr>
        </a:p>
      </dgm:t>
    </dgm:pt>
    <dgm:pt modelId="{5FC8D9B4-B70C-4060-83AF-287A0398BB81}" type="parTrans" cxnId="{4C408C6B-1DB3-4D78-A76F-6ACBC55E39B7}">
      <dgm:prSet/>
      <dgm:spPr/>
      <dgm:t>
        <a:bodyPr/>
        <a:lstStyle/>
        <a:p>
          <a:endParaRPr lang="es-EC"/>
        </a:p>
      </dgm:t>
    </dgm:pt>
    <dgm:pt modelId="{15477A36-829D-43BB-8717-AE68CD429631}" type="sibTrans" cxnId="{4C408C6B-1DB3-4D78-A76F-6ACBC55E39B7}">
      <dgm:prSet/>
      <dgm:spPr/>
      <dgm:t>
        <a:bodyPr/>
        <a:lstStyle/>
        <a:p>
          <a:endParaRPr lang="es-EC"/>
        </a:p>
      </dgm:t>
    </dgm:pt>
    <dgm:pt modelId="{98D857C1-3A24-4D60-B7FC-60E098216CFD}">
      <dgm:prSet phldrT="[Text]" custT="1"/>
      <dgm:spPr/>
      <dgm:t>
        <a:bodyPr/>
        <a:lstStyle/>
        <a:p>
          <a:r>
            <a:rPr lang="en-US" sz="1400" b="0" dirty="0" err="1" smtClean="0">
              <a:solidFill>
                <a:schemeClr val="tx2"/>
              </a:solidFill>
              <a:effectLst/>
            </a:rPr>
            <a:t>Boletas</a:t>
          </a:r>
          <a:r>
            <a:rPr lang="en-US" sz="1400" b="0" dirty="0" smtClean="0">
              <a:solidFill>
                <a:schemeClr val="tx2"/>
              </a:solidFill>
              <a:effectLst/>
            </a:rPr>
            <a:t> </a:t>
          </a:r>
          <a:r>
            <a:rPr lang="en-US" sz="1400" b="0" dirty="0" err="1" smtClean="0">
              <a:solidFill>
                <a:schemeClr val="tx2"/>
              </a:solidFill>
              <a:effectLst/>
            </a:rPr>
            <a:t>Electrónicas</a:t>
          </a:r>
          <a:endParaRPr lang="en-US" sz="1400" b="0" dirty="0">
            <a:solidFill>
              <a:schemeClr val="tx2"/>
            </a:solidFill>
            <a:effectLst/>
          </a:endParaRPr>
        </a:p>
      </dgm:t>
    </dgm:pt>
    <dgm:pt modelId="{7FDC3C64-4E82-4D06-BB1C-060120FA92E8}" type="parTrans" cxnId="{BB2B0351-F690-4B91-9F83-DE6C598FE317}">
      <dgm:prSet/>
      <dgm:spPr/>
      <dgm:t>
        <a:bodyPr/>
        <a:lstStyle/>
        <a:p>
          <a:endParaRPr lang="es-EC"/>
        </a:p>
      </dgm:t>
    </dgm:pt>
    <dgm:pt modelId="{55EAF3C5-7FEB-43F9-A6E0-010C9736553D}" type="sibTrans" cxnId="{BB2B0351-F690-4B91-9F83-DE6C598FE317}">
      <dgm:prSet/>
      <dgm:spPr/>
      <dgm:t>
        <a:bodyPr/>
        <a:lstStyle/>
        <a:p>
          <a:endParaRPr lang="es-EC"/>
        </a:p>
      </dgm:t>
    </dgm:pt>
    <dgm:pt modelId="{732A7A9C-E05A-44B2-B908-2293EB1A7B84}">
      <dgm:prSet phldrT="[Text]" custT="1"/>
      <dgm:spPr/>
      <dgm:t>
        <a:bodyPr/>
        <a:lstStyle/>
        <a:p>
          <a:r>
            <a:rPr lang="en-US" sz="1400" b="0" dirty="0" err="1" smtClean="0">
              <a:solidFill>
                <a:schemeClr val="tx2"/>
              </a:solidFill>
              <a:effectLst/>
            </a:rPr>
            <a:t>Acompañamiento</a:t>
          </a:r>
          <a:r>
            <a:rPr lang="en-US" sz="1400" b="0" dirty="0" smtClean="0">
              <a:solidFill>
                <a:schemeClr val="tx2"/>
              </a:solidFill>
              <a:effectLst/>
            </a:rPr>
            <a:t> en </a:t>
          </a:r>
          <a:r>
            <a:rPr lang="en-US" sz="1400" b="0" dirty="0" err="1" smtClean="0">
              <a:solidFill>
                <a:schemeClr val="tx2"/>
              </a:solidFill>
              <a:effectLst/>
            </a:rPr>
            <a:t>línea</a:t>
          </a:r>
          <a:endParaRPr lang="en-US" sz="1400" b="0" dirty="0">
            <a:solidFill>
              <a:schemeClr val="tx2"/>
            </a:solidFill>
            <a:effectLst/>
          </a:endParaRPr>
        </a:p>
      </dgm:t>
    </dgm:pt>
    <dgm:pt modelId="{054843FF-C090-4431-9961-F341A02EE3F5}" type="parTrans" cxnId="{A8752920-119D-424A-A579-842E037C9F77}">
      <dgm:prSet/>
      <dgm:spPr/>
      <dgm:t>
        <a:bodyPr/>
        <a:lstStyle/>
        <a:p>
          <a:endParaRPr lang="es-EC"/>
        </a:p>
      </dgm:t>
    </dgm:pt>
    <dgm:pt modelId="{B50BBEAF-5614-4D32-A713-FD27E86AE48D}" type="sibTrans" cxnId="{A8752920-119D-424A-A579-842E037C9F77}">
      <dgm:prSet/>
      <dgm:spPr/>
      <dgm:t>
        <a:bodyPr/>
        <a:lstStyle/>
        <a:p>
          <a:endParaRPr lang="es-EC"/>
        </a:p>
      </dgm:t>
    </dgm:pt>
    <dgm:pt modelId="{5FFC45FD-3863-4EED-90E1-7580DD9E8A35}">
      <dgm:prSet phldrT="[Text]" custT="1"/>
      <dgm:spPr/>
      <dgm:t>
        <a:bodyPr/>
        <a:lstStyle/>
        <a:p>
          <a:r>
            <a:rPr lang="en-US" sz="1600" b="0" dirty="0" err="1" smtClean="0">
              <a:solidFill>
                <a:schemeClr val="tx2"/>
              </a:solidFill>
              <a:effectLst/>
            </a:rPr>
            <a:t>Casilleros</a:t>
          </a:r>
          <a:r>
            <a:rPr lang="en-US" sz="1600" b="0" dirty="0" smtClean="0">
              <a:solidFill>
                <a:schemeClr val="tx2"/>
              </a:solidFill>
              <a:effectLst/>
            </a:rPr>
            <a:t> </a:t>
          </a:r>
          <a:r>
            <a:rPr lang="en-US" sz="1600" b="0" dirty="0" err="1" smtClean="0">
              <a:solidFill>
                <a:schemeClr val="tx2"/>
              </a:solidFill>
              <a:effectLst/>
            </a:rPr>
            <a:t>electrónicos</a:t>
          </a:r>
          <a:endParaRPr lang="en-US" sz="1600" b="0" dirty="0">
            <a:solidFill>
              <a:schemeClr val="tx2"/>
            </a:solidFill>
            <a:effectLst/>
          </a:endParaRPr>
        </a:p>
      </dgm:t>
    </dgm:pt>
    <dgm:pt modelId="{E8F42420-697C-4CDA-A010-1C1AF62D996A}" type="parTrans" cxnId="{81CD5B63-C173-4F2D-9844-978A67EF9326}">
      <dgm:prSet/>
      <dgm:spPr/>
      <dgm:t>
        <a:bodyPr/>
        <a:lstStyle/>
        <a:p>
          <a:endParaRPr lang="es-EC"/>
        </a:p>
      </dgm:t>
    </dgm:pt>
    <dgm:pt modelId="{4E4FB9F6-8F28-4F84-9A33-BEFE9C65586A}" type="sibTrans" cxnId="{81CD5B63-C173-4F2D-9844-978A67EF9326}">
      <dgm:prSet/>
      <dgm:spPr/>
      <dgm:t>
        <a:bodyPr/>
        <a:lstStyle/>
        <a:p>
          <a:endParaRPr lang="es-EC"/>
        </a:p>
      </dgm:t>
    </dgm:pt>
    <dgm:pt modelId="{EE9757CA-BA29-45F4-8773-30B75847BD7E}" type="pres">
      <dgm:prSet presAssocID="{57D9D991-F689-445E-8956-09653249851C}" presName="cycleMatrixDiagram" presStyleCnt="0">
        <dgm:presLayoutVars>
          <dgm:chMax val="1"/>
          <dgm:dir/>
          <dgm:animLvl val="lvl"/>
          <dgm:resizeHandles val="exact"/>
        </dgm:presLayoutVars>
      </dgm:prSet>
      <dgm:spPr/>
      <dgm:t>
        <a:bodyPr/>
        <a:lstStyle/>
        <a:p>
          <a:endParaRPr lang="es-EC"/>
        </a:p>
      </dgm:t>
    </dgm:pt>
    <dgm:pt modelId="{6158353D-B18F-403D-BF9E-8D5F1E5F4A23}" type="pres">
      <dgm:prSet presAssocID="{57D9D991-F689-445E-8956-09653249851C}" presName="children" presStyleCnt="0"/>
      <dgm:spPr/>
    </dgm:pt>
    <dgm:pt modelId="{D54AA89E-9813-4347-8829-6ED3E25F7528}" type="pres">
      <dgm:prSet presAssocID="{57D9D991-F689-445E-8956-09653249851C}" presName="child1group" presStyleCnt="0"/>
      <dgm:spPr/>
    </dgm:pt>
    <dgm:pt modelId="{D49BDC77-71F9-479D-960E-480BB719D52B}" type="pres">
      <dgm:prSet presAssocID="{57D9D991-F689-445E-8956-09653249851C}" presName="child1" presStyleLbl="bgAcc1" presStyleIdx="0" presStyleCnt="4"/>
      <dgm:spPr/>
      <dgm:t>
        <a:bodyPr/>
        <a:lstStyle/>
        <a:p>
          <a:endParaRPr lang="es-EC"/>
        </a:p>
      </dgm:t>
    </dgm:pt>
    <dgm:pt modelId="{E9079865-FC29-4D33-B85A-38FFD5718C22}" type="pres">
      <dgm:prSet presAssocID="{57D9D991-F689-445E-8956-09653249851C}" presName="child1Text" presStyleLbl="bgAcc1" presStyleIdx="0" presStyleCnt="4">
        <dgm:presLayoutVars>
          <dgm:bulletEnabled val="1"/>
        </dgm:presLayoutVars>
      </dgm:prSet>
      <dgm:spPr/>
      <dgm:t>
        <a:bodyPr/>
        <a:lstStyle/>
        <a:p>
          <a:endParaRPr lang="es-EC"/>
        </a:p>
      </dgm:t>
    </dgm:pt>
    <dgm:pt modelId="{7EBB73CA-D006-48DF-B737-BB12CF163AFC}" type="pres">
      <dgm:prSet presAssocID="{57D9D991-F689-445E-8956-09653249851C}" presName="child2group" presStyleCnt="0"/>
      <dgm:spPr/>
    </dgm:pt>
    <dgm:pt modelId="{DFC1C8D1-5229-4BEA-B6D6-97FC88142F08}" type="pres">
      <dgm:prSet presAssocID="{57D9D991-F689-445E-8956-09653249851C}" presName="child2" presStyleLbl="bgAcc1" presStyleIdx="1" presStyleCnt="4"/>
      <dgm:spPr/>
      <dgm:t>
        <a:bodyPr/>
        <a:lstStyle/>
        <a:p>
          <a:endParaRPr lang="es-EC"/>
        </a:p>
      </dgm:t>
    </dgm:pt>
    <dgm:pt modelId="{97F6D906-BE89-4A74-91C6-62C9AD18216A}" type="pres">
      <dgm:prSet presAssocID="{57D9D991-F689-445E-8956-09653249851C}" presName="child2Text" presStyleLbl="bgAcc1" presStyleIdx="1" presStyleCnt="4">
        <dgm:presLayoutVars>
          <dgm:bulletEnabled val="1"/>
        </dgm:presLayoutVars>
      </dgm:prSet>
      <dgm:spPr/>
      <dgm:t>
        <a:bodyPr/>
        <a:lstStyle/>
        <a:p>
          <a:endParaRPr lang="es-EC"/>
        </a:p>
      </dgm:t>
    </dgm:pt>
    <dgm:pt modelId="{743CDA6A-C701-4B58-BDBE-806A973CE75E}" type="pres">
      <dgm:prSet presAssocID="{57D9D991-F689-445E-8956-09653249851C}" presName="child3group" presStyleCnt="0"/>
      <dgm:spPr/>
    </dgm:pt>
    <dgm:pt modelId="{5204CF1B-C2C3-436A-A133-0DF6150BAA29}" type="pres">
      <dgm:prSet presAssocID="{57D9D991-F689-445E-8956-09653249851C}" presName="child3" presStyleLbl="bgAcc1" presStyleIdx="2" presStyleCnt="4"/>
      <dgm:spPr/>
      <dgm:t>
        <a:bodyPr/>
        <a:lstStyle/>
        <a:p>
          <a:endParaRPr lang="es-EC"/>
        </a:p>
      </dgm:t>
    </dgm:pt>
    <dgm:pt modelId="{F89F0D09-5976-4772-A698-C81A9F8464DD}" type="pres">
      <dgm:prSet presAssocID="{57D9D991-F689-445E-8956-09653249851C}" presName="child3Text" presStyleLbl="bgAcc1" presStyleIdx="2" presStyleCnt="4">
        <dgm:presLayoutVars>
          <dgm:bulletEnabled val="1"/>
        </dgm:presLayoutVars>
      </dgm:prSet>
      <dgm:spPr/>
      <dgm:t>
        <a:bodyPr/>
        <a:lstStyle/>
        <a:p>
          <a:endParaRPr lang="es-EC"/>
        </a:p>
      </dgm:t>
    </dgm:pt>
    <dgm:pt modelId="{9E181EC9-96D0-45F6-AE5B-D33C1C532614}" type="pres">
      <dgm:prSet presAssocID="{57D9D991-F689-445E-8956-09653249851C}" presName="child4group" presStyleCnt="0"/>
      <dgm:spPr/>
    </dgm:pt>
    <dgm:pt modelId="{1304533F-36DA-444A-B2B6-42367D157A19}" type="pres">
      <dgm:prSet presAssocID="{57D9D991-F689-445E-8956-09653249851C}" presName="child4" presStyleLbl="bgAcc1" presStyleIdx="3" presStyleCnt="4" custLinFactNeighborX="-448" custLinFactNeighborY="-1056"/>
      <dgm:spPr/>
      <dgm:t>
        <a:bodyPr/>
        <a:lstStyle/>
        <a:p>
          <a:endParaRPr lang="es-EC"/>
        </a:p>
      </dgm:t>
    </dgm:pt>
    <dgm:pt modelId="{F61649D2-9F9F-4864-B9F3-BFA0E388A012}" type="pres">
      <dgm:prSet presAssocID="{57D9D991-F689-445E-8956-09653249851C}" presName="child4Text" presStyleLbl="bgAcc1" presStyleIdx="3" presStyleCnt="4">
        <dgm:presLayoutVars>
          <dgm:bulletEnabled val="1"/>
        </dgm:presLayoutVars>
      </dgm:prSet>
      <dgm:spPr/>
      <dgm:t>
        <a:bodyPr/>
        <a:lstStyle/>
        <a:p>
          <a:endParaRPr lang="es-EC"/>
        </a:p>
      </dgm:t>
    </dgm:pt>
    <dgm:pt modelId="{C8161288-B227-49B1-BC71-3C6D5D5D46E3}" type="pres">
      <dgm:prSet presAssocID="{57D9D991-F689-445E-8956-09653249851C}" presName="childPlaceholder" presStyleCnt="0"/>
      <dgm:spPr/>
    </dgm:pt>
    <dgm:pt modelId="{57EB4DC2-81C8-40D9-86BF-6CB2752834D3}" type="pres">
      <dgm:prSet presAssocID="{57D9D991-F689-445E-8956-09653249851C}" presName="circle" presStyleCnt="0"/>
      <dgm:spPr/>
    </dgm:pt>
    <dgm:pt modelId="{93494CAE-5C9C-4A37-B842-D70E8CE88DBC}" type="pres">
      <dgm:prSet presAssocID="{57D9D991-F689-445E-8956-09653249851C}" presName="quadrant1" presStyleLbl="node1" presStyleIdx="0" presStyleCnt="4">
        <dgm:presLayoutVars>
          <dgm:chMax val="1"/>
          <dgm:bulletEnabled val="1"/>
        </dgm:presLayoutVars>
      </dgm:prSet>
      <dgm:spPr/>
      <dgm:t>
        <a:bodyPr/>
        <a:lstStyle/>
        <a:p>
          <a:endParaRPr lang="es-EC"/>
        </a:p>
      </dgm:t>
    </dgm:pt>
    <dgm:pt modelId="{8A442C53-13C6-428A-B9AC-CAB953474FD4}" type="pres">
      <dgm:prSet presAssocID="{57D9D991-F689-445E-8956-09653249851C}" presName="quadrant2" presStyleLbl="node1" presStyleIdx="1" presStyleCnt="4">
        <dgm:presLayoutVars>
          <dgm:chMax val="1"/>
          <dgm:bulletEnabled val="1"/>
        </dgm:presLayoutVars>
      </dgm:prSet>
      <dgm:spPr/>
      <dgm:t>
        <a:bodyPr/>
        <a:lstStyle/>
        <a:p>
          <a:endParaRPr lang="es-EC"/>
        </a:p>
      </dgm:t>
    </dgm:pt>
    <dgm:pt modelId="{2E8A1F25-7E7C-4A9F-9D89-F97AB9E89487}" type="pres">
      <dgm:prSet presAssocID="{57D9D991-F689-445E-8956-09653249851C}" presName="quadrant3" presStyleLbl="node1" presStyleIdx="2" presStyleCnt="4">
        <dgm:presLayoutVars>
          <dgm:chMax val="1"/>
          <dgm:bulletEnabled val="1"/>
        </dgm:presLayoutVars>
      </dgm:prSet>
      <dgm:spPr/>
      <dgm:t>
        <a:bodyPr/>
        <a:lstStyle/>
        <a:p>
          <a:endParaRPr lang="es-EC"/>
        </a:p>
      </dgm:t>
    </dgm:pt>
    <dgm:pt modelId="{1B0CBC9D-9085-4C72-9029-42AF42D92860}" type="pres">
      <dgm:prSet presAssocID="{57D9D991-F689-445E-8956-09653249851C}" presName="quadrant4" presStyleLbl="node1" presStyleIdx="3" presStyleCnt="4">
        <dgm:presLayoutVars>
          <dgm:chMax val="1"/>
          <dgm:bulletEnabled val="1"/>
        </dgm:presLayoutVars>
      </dgm:prSet>
      <dgm:spPr/>
      <dgm:t>
        <a:bodyPr/>
        <a:lstStyle/>
        <a:p>
          <a:endParaRPr lang="es-EC"/>
        </a:p>
      </dgm:t>
    </dgm:pt>
    <dgm:pt modelId="{D6E5E6A6-2975-4C56-AE66-C4408EF26AD1}" type="pres">
      <dgm:prSet presAssocID="{57D9D991-F689-445E-8956-09653249851C}" presName="quadrantPlaceholder" presStyleCnt="0"/>
      <dgm:spPr/>
    </dgm:pt>
    <dgm:pt modelId="{9B780C55-2866-41F4-B88C-211025DD621E}" type="pres">
      <dgm:prSet presAssocID="{57D9D991-F689-445E-8956-09653249851C}" presName="center1" presStyleLbl="fgShp" presStyleIdx="0" presStyleCnt="2"/>
      <dgm:spPr/>
    </dgm:pt>
    <dgm:pt modelId="{F1083B2F-46F1-43CA-A6E1-09746757645B}" type="pres">
      <dgm:prSet presAssocID="{57D9D991-F689-445E-8956-09653249851C}" presName="center2" presStyleLbl="fgShp" presStyleIdx="1" presStyleCnt="2"/>
      <dgm:spPr/>
    </dgm:pt>
  </dgm:ptLst>
  <dgm:cxnLst>
    <dgm:cxn modelId="{FD173613-EDBC-4166-8F2D-41176FBB8C81}" srcId="{A586A6B8-9ECB-4109-B5CB-D45DA6C475C6}" destId="{AF54FCB3-EF5A-44A8-8FEA-841BFA89D5D8}" srcOrd="3" destOrd="0" parTransId="{A3CE4C67-D956-4AF0-9C3B-5669DF89C847}" sibTransId="{F97A7B04-17C2-4534-872E-27F0DC43DBBE}"/>
    <dgm:cxn modelId="{4C33EF13-32AE-4EE1-8FD7-78D345202831}" srcId="{E5B04BEE-24BB-4B45-93E7-0E45EDD723BD}" destId="{99E36829-A32F-4FC0-807F-FFF6D1334FEF}" srcOrd="1" destOrd="0" parTransId="{84EB1D90-B4C9-466C-96FF-F100AFE0F1E9}" sibTransId="{794C0F5E-0EB5-4F75-98DF-4F62EB42CB9A}"/>
    <dgm:cxn modelId="{08CDD12D-5BE4-4413-ABC6-755652DC0BC4}" srcId="{A586A6B8-9ECB-4109-B5CB-D45DA6C475C6}" destId="{B34F9A32-9D80-4668-81F8-E0355993D86C}" srcOrd="4" destOrd="0" parTransId="{BD9265BC-1E76-4487-BAD7-3FC72796D1AA}" sibTransId="{6ED4D215-3325-43E6-8286-9B6CA87F3D1F}"/>
    <dgm:cxn modelId="{4C408C6B-1DB3-4D78-A76F-6ACBC55E39B7}" srcId="{FE17D561-B0EE-4922-B27C-B784F645650B}" destId="{D5260418-141A-49F1-A284-2301E456A72D}" srcOrd="3" destOrd="0" parTransId="{5FC8D9B4-B70C-4060-83AF-287A0398BB81}" sibTransId="{15477A36-829D-43BB-8717-AE68CD429631}"/>
    <dgm:cxn modelId="{CCE7D1A9-56AB-4724-8465-F8C826726EE7}" type="presOf" srcId="{AF54FCB3-EF5A-44A8-8FEA-841BFA89D5D8}" destId="{E9079865-FC29-4D33-B85A-38FFD5718C22}" srcOrd="1" destOrd="3" presId="urn:microsoft.com/office/officeart/2005/8/layout/cycle4"/>
    <dgm:cxn modelId="{500AD5DE-21CD-4FD8-8738-16596FA5CC3B}" srcId="{57D9D991-F689-445E-8956-09653249851C}" destId="{A586A6B8-9ECB-4109-B5CB-D45DA6C475C6}" srcOrd="0" destOrd="0" parTransId="{C27BBC32-8352-48A1-AA06-1B914568AA7D}" sibTransId="{7B4C1D25-B0F5-45EB-81E3-094C94652D11}"/>
    <dgm:cxn modelId="{F8F133B1-D529-47E7-9869-9B43A3C6568D}" srcId="{57D9D991-F689-445E-8956-09653249851C}" destId="{CFD1F5A2-35D4-4828-9D5E-4852F67E6830}" srcOrd="2" destOrd="0" parTransId="{BBCA21E7-4030-4381-806A-847CD1ECD8EF}" sibTransId="{C7F80445-9AE5-4EA9-BC70-5DE18417358E}"/>
    <dgm:cxn modelId="{7683BEC2-FD44-48DF-867A-A0647F89FA97}" type="presOf" srcId="{E5B04BEE-24BB-4B45-93E7-0E45EDD723BD}" destId="{8A442C53-13C6-428A-B9AC-CAB953474FD4}" srcOrd="0" destOrd="0" presId="urn:microsoft.com/office/officeart/2005/8/layout/cycle4"/>
    <dgm:cxn modelId="{9C88D82A-F1D1-408D-9C3E-5DADA9520354}" srcId="{57D9D991-F689-445E-8956-09653249851C}" destId="{E5B04BEE-24BB-4B45-93E7-0E45EDD723BD}" srcOrd="1" destOrd="0" parTransId="{25EDBAE2-080D-4BC4-A27B-4774D8B801B2}" sibTransId="{C2FB6A53-DF92-4E39-B759-986A24337451}"/>
    <dgm:cxn modelId="{37473904-FA21-439C-A865-10C50060E0FB}" srcId="{CFD1F5A2-35D4-4828-9D5E-4852F67E6830}" destId="{D86BF69B-2C8F-429A-A998-F27CC28F0F6F}" srcOrd="0" destOrd="0" parTransId="{88832C65-1FD3-4632-BA1D-5F439718BB07}" sibTransId="{D5B4AD81-F42E-4330-A237-BAAF9A46302A}"/>
    <dgm:cxn modelId="{DE9001CF-ABCA-47AD-8BB4-FBAF985E8641}" type="presOf" srcId="{DB4FF0E6-C5A1-4670-8F65-F13D66FF73A7}" destId="{5204CF1B-C2C3-436A-A133-0DF6150BAA29}" srcOrd="0" destOrd="3" presId="urn:microsoft.com/office/officeart/2005/8/layout/cycle4"/>
    <dgm:cxn modelId="{DCA7A3AB-86E9-4F2F-BB56-0C3CA0C6CFE2}" type="presOf" srcId="{AF341462-13AF-4D2F-9DCD-F945E5F9A2B8}" destId="{1304533F-36DA-444A-B2B6-42367D157A19}" srcOrd="0" destOrd="1" presId="urn:microsoft.com/office/officeart/2005/8/layout/cycle4"/>
    <dgm:cxn modelId="{0B2A9B21-1082-481A-8AEE-3E097F1ECF32}" type="presOf" srcId="{D86BF69B-2C8F-429A-A998-F27CC28F0F6F}" destId="{5204CF1B-C2C3-436A-A133-0DF6150BAA29}" srcOrd="0" destOrd="0" presId="urn:microsoft.com/office/officeart/2005/8/layout/cycle4"/>
    <dgm:cxn modelId="{00CE8C2F-D318-4681-9671-AE2DBAE76B4D}" srcId="{E5B04BEE-24BB-4B45-93E7-0E45EDD723BD}" destId="{D75AA5C4-2ADF-4901-8A6B-650AB7A4F318}" srcOrd="0" destOrd="0" parTransId="{7B12BFF7-6FCB-4A55-8377-2608C9BC27E1}" sibTransId="{70C06E72-7003-4C50-8CA8-A10BC5F48644}"/>
    <dgm:cxn modelId="{F41DA5BB-03FC-4018-B4D6-BA6958F8631E}" type="presOf" srcId="{D5260418-141A-49F1-A284-2301E456A72D}" destId="{F61649D2-9F9F-4864-B9F3-BFA0E388A012}" srcOrd="1" destOrd="3" presId="urn:microsoft.com/office/officeart/2005/8/layout/cycle4"/>
    <dgm:cxn modelId="{7F5E26A3-9A15-4D2F-8751-B8DA006B4EAF}" type="presOf" srcId="{C3E0EECA-A7BB-4A6C-BE23-DFCEA05C669C}" destId="{E9079865-FC29-4D33-B85A-38FFD5718C22}" srcOrd="1" destOrd="2" presId="urn:microsoft.com/office/officeart/2005/8/layout/cycle4"/>
    <dgm:cxn modelId="{798B7BF2-70B9-4C3B-A6E3-4235D3B27C20}" type="presOf" srcId="{A586A6B8-9ECB-4109-B5CB-D45DA6C475C6}" destId="{93494CAE-5C9C-4A37-B842-D70E8CE88DBC}" srcOrd="0" destOrd="0" presId="urn:microsoft.com/office/officeart/2005/8/layout/cycle4"/>
    <dgm:cxn modelId="{F43131FB-DB79-431C-B861-2FA5A8F0F075}" type="presOf" srcId="{57D9D991-F689-445E-8956-09653249851C}" destId="{EE9757CA-BA29-45F4-8773-30B75847BD7E}" srcOrd="0" destOrd="0" presId="urn:microsoft.com/office/officeart/2005/8/layout/cycle4"/>
    <dgm:cxn modelId="{E9002C81-8875-48AC-A60B-373B2354158F}" type="presOf" srcId="{D5260418-141A-49F1-A284-2301E456A72D}" destId="{1304533F-36DA-444A-B2B6-42367D157A19}" srcOrd="0" destOrd="3" presId="urn:microsoft.com/office/officeart/2005/8/layout/cycle4"/>
    <dgm:cxn modelId="{3C27D56B-99B3-47E2-A2E1-30DDDBD79CC8}" srcId="{FE17D561-B0EE-4922-B27C-B784F645650B}" destId="{98C1DC5C-EC8D-499E-9E32-CEC3459CCD3B}" srcOrd="2" destOrd="0" parTransId="{BD374962-7FC1-4B53-AA83-E3F5334BF003}" sibTransId="{FA8A2727-F824-4768-9969-B66964EC68C7}"/>
    <dgm:cxn modelId="{66C4FE8A-C0A7-49BF-9DBA-429DBBF6D544}" type="presOf" srcId="{07AA5FA1-F39A-4C2F-BF1D-2E001A60A8E3}" destId="{D49BDC77-71F9-479D-960E-480BB719D52B}" srcOrd="0" destOrd="0" presId="urn:microsoft.com/office/officeart/2005/8/layout/cycle4"/>
    <dgm:cxn modelId="{BB2B0351-F690-4B91-9F83-DE6C598FE317}" srcId="{CFD1F5A2-35D4-4828-9D5E-4852F67E6830}" destId="{98D857C1-3A24-4D60-B7FC-60E098216CFD}" srcOrd="1" destOrd="0" parTransId="{7FDC3C64-4E82-4D06-BB1C-060120FA92E8}" sibTransId="{55EAF3C5-7FEB-43F9-A6E0-010C9736553D}"/>
    <dgm:cxn modelId="{BDAE3BB6-D259-4AF2-851D-BB9BDBD0863F}" srcId="{FE17D561-B0EE-4922-B27C-B784F645650B}" destId="{AF341462-13AF-4D2F-9DCD-F945E5F9A2B8}" srcOrd="1" destOrd="0" parTransId="{661DA1D2-E9EE-4A78-B264-E684BE9E8FAD}" sibTransId="{736E9C7F-9AA9-4175-BFCC-33236ABE042A}"/>
    <dgm:cxn modelId="{EBD5B21E-5F8B-4688-B0E6-31DB4ADB8AC3}" type="presOf" srcId="{CFD1F5A2-35D4-4828-9D5E-4852F67E6830}" destId="{2E8A1F25-7E7C-4A9F-9D89-F97AB9E89487}" srcOrd="0" destOrd="0" presId="urn:microsoft.com/office/officeart/2005/8/layout/cycle4"/>
    <dgm:cxn modelId="{D99895C1-AB19-44E7-9403-005D73A316E6}" srcId="{57D9D991-F689-445E-8956-09653249851C}" destId="{FE17D561-B0EE-4922-B27C-B784F645650B}" srcOrd="3" destOrd="0" parTransId="{871E0773-366A-47FB-B906-20572C20B6AF}" sibTransId="{13D03183-A161-4937-834C-218AE4F84E32}"/>
    <dgm:cxn modelId="{6D4B5BC2-BED3-457A-A76D-E36B3AFAF45E}" type="presOf" srcId="{D75AA5C4-2ADF-4901-8A6B-650AB7A4F318}" destId="{DFC1C8D1-5229-4BEA-B6D6-97FC88142F08}" srcOrd="0" destOrd="0" presId="urn:microsoft.com/office/officeart/2005/8/layout/cycle4"/>
    <dgm:cxn modelId="{136AC5EE-301D-4FA0-BFB5-4B96A92F22D4}" type="presOf" srcId="{98D857C1-3A24-4D60-B7FC-60E098216CFD}" destId="{5204CF1B-C2C3-436A-A133-0DF6150BAA29}" srcOrd="0" destOrd="1" presId="urn:microsoft.com/office/officeart/2005/8/layout/cycle4"/>
    <dgm:cxn modelId="{5B9DE16D-E576-4071-98F3-C7B6B715C738}" type="presOf" srcId="{98D857C1-3A24-4D60-B7FC-60E098216CFD}" destId="{F89F0D09-5976-4772-A698-C81A9F8464DD}" srcOrd="1" destOrd="1" presId="urn:microsoft.com/office/officeart/2005/8/layout/cycle4"/>
    <dgm:cxn modelId="{8FDA800C-044F-4D96-BD13-7E1DB7D35D92}" type="presOf" srcId="{98C1DC5C-EC8D-499E-9E32-CEC3459CCD3B}" destId="{F61649D2-9F9F-4864-B9F3-BFA0E388A012}" srcOrd="1" destOrd="2" presId="urn:microsoft.com/office/officeart/2005/8/layout/cycle4"/>
    <dgm:cxn modelId="{0CDF275D-77B1-41A4-B91A-3BB74AC3EB69}" type="presOf" srcId="{5FFC45FD-3863-4EED-90E1-7580DD9E8A35}" destId="{1304533F-36DA-444A-B2B6-42367D157A19}" srcOrd="0" destOrd="4" presId="urn:microsoft.com/office/officeart/2005/8/layout/cycle4"/>
    <dgm:cxn modelId="{BD51E051-80FF-4EA8-A0FD-A86F826DE5A7}" srcId="{A586A6B8-9ECB-4109-B5CB-D45DA6C475C6}" destId="{C3E0EECA-A7BB-4A6C-BE23-DFCEA05C669C}" srcOrd="2" destOrd="0" parTransId="{C4FF8B28-39E0-4649-8290-677FC9327660}" sibTransId="{3F7675D4-4A27-44EF-8E1C-395C1A25FDA4}"/>
    <dgm:cxn modelId="{A8752920-119D-424A-A579-842E037C9F77}" srcId="{CFD1F5A2-35D4-4828-9D5E-4852F67E6830}" destId="{732A7A9C-E05A-44B2-B908-2293EB1A7B84}" srcOrd="2" destOrd="0" parTransId="{054843FF-C090-4431-9961-F341A02EE3F5}" sibTransId="{B50BBEAF-5614-4D32-A713-FD27E86AE48D}"/>
    <dgm:cxn modelId="{E5CB2A5F-49DF-4C93-B6E3-E7FCA7410A20}" type="presOf" srcId="{B34F9A32-9D80-4668-81F8-E0355993D86C}" destId="{E9079865-FC29-4D33-B85A-38FFD5718C22}" srcOrd="1" destOrd="4" presId="urn:microsoft.com/office/officeart/2005/8/layout/cycle4"/>
    <dgm:cxn modelId="{B61073DC-48D4-4AE7-B61B-07DA970AB7B5}" type="presOf" srcId="{732A7A9C-E05A-44B2-B908-2293EB1A7B84}" destId="{F89F0D09-5976-4772-A698-C81A9F8464DD}" srcOrd="1" destOrd="2" presId="urn:microsoft.com/office/officeart/2005/8/layout/cycle4"/>
    <dgm:cxn modelId="{63F46D38-54D5-4D47-B246-B852EB3C1CCB}" type="presOf" srcId="{5FFC45FD-3863-4EED-90E1-7580DD9E8A35}" destId="{F61649D2-9F9F-4864-B9F3-BFA0E388A012}" srcOrd="1" destOrd="4" presId="urn:microsoft.com/office/officeart/2005/8/layout/cycle4"/>
    <dgm:cxn modelId="{F9493EFA-F267-4502-B495-380DE2A853A6}" type="presOf" srcId="{AF54FCB3-EF5A-44A8-8FEA-841BFA89D5D8}" destId="{D49BDC77-71F9-479D-960E-480BB719D52B}" srcOrd="0" destOrd="3" presId="urn:microsoft.com/office/officeart/2005/8/layout/cycle4"/>
    <dgm:cxn modelId="{CC2901A9-1C46-4DFA-81AE-84B625FC0D76}" type="presOf" srcId="{DB4FF0E6-C5A1-4670-8F65-F13D66FF73A7}" destId="{F89F0D09-5976-4772-A698-C81A9F8464DD}" srcOrd="1" destOrd="3" presId="urn:microsoft.com/office/officeart/2005/8/layout/cycle4"/>
    <dgm:cxn modelId="{DA97E8DB-046B-4D9E-B6E8-BDF92D447014}" type="presOf" srcId="{AF341462-13AF-4D2F-9DCD-F945E5F9A2B8}" destId="{F61649D2-9F9F-4864-B9F3-BFA0E388A012}" srcOrd="1" destOrd="1" presId="urn:microsoft.com/office/officeart/2005/8/layout/cycle4"/>
    <dgm:cxn modelId="{E3676EF9-604D-4109-8808-641252E6FEF2}" type="presOf" srcId="{D75AA5C4-2ADF-4901-8A6B-650AB7A4F318}" destId="{97F6D906-BE89-4A74-91C6-62C9AD18216A}" srcOrd="1" destOrd="0" presId="urn:microsoft.com/office/officeart/2005/8/layout/cycle4"/>
    <dgm:cxn modelId="{04AB5613-F89B-4263-B6B4-4DBCF3F1FCEC}" type="presOf" srcId="{99E36829-A32F-4FC0-807F-FFF6D1334FEF}" destId="{97F6D906-BE89-4A74-91C6-62C9AD18216A}" srcOrd="1" destOrd="1" presId="urn:microsoft.com/office/officeart/2005/8/layout/cycle4"/>
    <dgm:cxn modelId="{E79CE471-2CB1-4E12-A844-B1207C8FD9DF}" type="presOf" srcId="{FE17D561-B0EE-4922-B27C-B784F645650B}" destId="{1B0CBC9D-9085-4C72-9029-42AF42D92860}" srcOrd="0" destOrd="0" presId="urn:microsoft.com/office/officeart/2005/8/layout/cycle4"/>
    <dgm:cxn modelId="{0B5416AF-54BA-4AC5-83AA-E344BBE087FC}" type="presOf" srcId="{AE61FE4F-D079-4CAE-BC49-1425AE11A92C}" destId="{E9079865-FC29-4D33-B85A-38FFD5718C22}" srcOrd="1" destOrd="1" presId="urn:microsoft.com/office/officeart/2005/8/layout/cycle4"/>
    <dgm:cxn modelId="{0CA16E6F-7C19-4F23-AB64-80AD83099EC1}" srcId="{A586A6B8-9ECB-4109-B5CB-D45DA6C475C6}" destId="{AE61FE4F-D079-4CAE-BC49-1425AE11A92C}" srcOrd="1" destOrd="0" parTransId="{A2DBEABD-FEA4-44B7-B06E-E10770605DD2}" sibTransId="{5E8FF6FB-2242-4528-846A-EFF672C0D24B}"/>
    <dgm:cxn modelId="{4EB9CDC2-6310-48F9-B67A-D445ABB73099}" srcId="{CFD1F5A2-35D4-4828-9D5E-4852F67E6830}" destId="{DB4FF0E6-C5A1-4670-8F65-F13D66FF73A7}" srcOrd="3" destOrd="0" parTransId="{4445B445-DBFD-4DE7-B166-EB1DEFB9DE6C}" sibTransId="{086209C5-9737-467F-A015-28BB284EEFA9}"/>
    <dgm:cxn modelId="{95187395-F149-40DA-AE42-455B9DBA47FD}" type="presOf" srcId="{07AA5FA1-F39A-4C2F-BF1D-2E001A60A8E3}" destId="{E9079865-FC29-4D33-B85A-38FFD5718C22}" srcOrd="1" destOrd="0" presId="urn:microsoft.com/office/officeart/2005/8/layout/cycle4"/>
    <dgm:cxn modelId="{81CD5B63-C173-4F2D-9844-978A67EF9326}" srcId="{FE17D561-B0EE-4922-B27C-B784F645650B}" destId="{5FFC45FD-3863-4EED-90E1-7580DD9E8A35}" srcOrd="4" destOrd="0" parTransId="{E8F42420-697C-4CDA-A010-1C1AF62D996A}" sibTransId="{4E4FB9F6-8F28-4F84-9A33-BEFE9C65586A}"/>
    <dgm:cxn modelId="{2022077F-601A-4D2B-87EE-D40715AC5F5B}" srcId="{FE17D561-B0EE-4922-B27C-B784F645650B}" destId="{CDA07027-0857-4A45-9BC7-81EF0A4C06F9}" srcOrd="0" destOrd="0" parTransId="{BD767B6F-0840-499E-918F-C3B2588DFE06}" sibTransId="{5D6CB763-98DB-442A-8CE0-0A621DDC057F}"/>
    <dgm:cxn modelId="{B5E50CDB-603A-4CF6-978B-DEBA0689B29E}" srcId="{A586A6B8-9ECB-4109-B5CB-D45DA6C475C6}" destId="{07AA5FA1-F39A-4C2F-BF1D-2E001A60A8E3}" srcOrd="0" destOrd="0" parTransId="{FC9EED7E-27E2-40C8-959B-2687D6107DFF}" sibTransId="{96577ADA-96F2-4A43-871D-8F6424AF85FF}"/>
    <dgm:cxn modelId="{C1FFB2B0-94A8-4601-8B84-FA50AF0EB73E}" type="presOf" srcId="{B34F9A32-9D80-4668-81F8-E0355993D86C}" destId="{D49BDC77-71F9-479D-960E-480BB719D52B}" srcOrd="0" destOrd="4" presId="urn:microsoft.com/office/officeart/2005/8/layout/cycle4"/>
    <dgm:cxn modelId="{38118DA6-363B-466A-96B0-7DC67A3937FA}" type="presOf" srcId="{AE61FE4F-D079-4CAE-BC49-1425AE11A92C}" destId="{D49BDC77-71F9-479D-960E-480BB719D52B}" srcOrd="0" destOrd="1" presId="urn:microsoft.com/office/officeart/2005/8/layout/cycle4"/>
    <dgm:cxn modelId="{EFE11C88-37DE-404E-8182-FDDE81568D5B}" type="presOf" srcId="{99E36829-A32F-4FC0-807F-FFF6D1334FEF}" destId="{DFC1C8D1-5229-4BEA-B6D6-97FC88142F08}" srcOrd="0" destOrd="1" presId="urn:microsoft.com/office/officeart/2005/8/layout/cycle4"/>
    <dgm:cxn modelId="{6D5586EA-9691-4EC0-BC22-6EBAA86A13D8}" type="presOf" srcId="{CDA07027-0857-4A45-9BC7-81EF0A4C06F9}" destId="{F61649D2-9F9F-4864-B9F3-BFA0E388A012}" srcOrd="1" destOrd="0" presId="urn:microsoft.com/office/officeart/2005/8/layout/cycle4"/>
    <dgm:cxn modelId="{3DA9E8ED-3BBC-4FF5-B0D3-D11E46274A8B}" type="presOf" srcId="{CDA07027-0857-4A45-9BC7-81EF0A4C06F9}" destId="{1304533F-36DA-444A-B2B6-42367D157A19}" srcOrd="0" destOrd="0" presId="urn:microsoft.com/office/officeart/2005/8/layout/cycle4"/>
    <dgm:cxn modelId="{05444211-57EB-4072-BFAE-87326547E3A1}" type="presOf" srcId="{C3E0EECA-A7BB-4A6C-BE23-DFCEA05C669C}" destId="{D49BDC77-71F9-479D-960E-480BB719D52B}" srcOrd="0" destOrd="2" presId="urn:microsoft.com/office/officeart/2005/8/layout/cycle4"/>
    <dgm:cxn modelId="{20B390E8-D623-47CC-BBE5-0F8596667EE8}" type="presOf" srcId="{732A7A9C-E05A-44B2-B908-2293EB1A7B84}" destId="{5204CF1B-C2C3-436A-A133-0DF6150BAA29}" srcOrd="0" destOrd="2" presId="urn:microsoft.com/office/officeart/2005/8/layout/cycle4"/>
    <dgm:cxn modelId="{864778DA-E377-4190-AE7A-2297B7F41300}" type="presOf" srcId="{98C1DC5C-EC8D-499E-9E32-CEC3459CCD3B}" destId="{1304533F-36DA-444A-B2B6-42367D157A19}" srcOrd="0" destOrd="2" presId="urn:microsoft.com/office/officeart/2005/8/layout/cycle4"/>
    <dgm:cxn modelId="{C3404D63-B825-4157-8A36-68FEFDEB4EA9}" type="presOf" srcId="{D86BF69B-2C8F-429A-A998-F27CC28F0F6F}" destId="{F89F0D09-5976-4772-A698-C81A9F8464DD}" srcOrd="1" destOrd="0" presId="urn:microsoft.com/office/officeart/2005/8/layout/cycle4"/>
    <dgm:cxn modelId="{102D99EE-4390-4AE9-B13E-33AB5ABF2322}" type="presParOf" srcId="{EE9757CA-BA29-45F4-8773-30B75847BD7E}" destId="{6158353D-B18F-403D-BF9E-8D5F1E5F4A23}" srcOrd="0" destOrd="0" presId="urn:microsoft.com/office/officeart/2005/8/layout/cycle4"/>
    <dgm:cxn modelId="{AB011EF0-B5AE-4999-A9D9-8270A196C1DE}" type="presParOf" srcId="{6158353D-B18F-403D-BF9E-8D5F1E5F4A23}" destId="{D54AA89E-9813-4347-8829-6ED3E25F7528}" srcOrd="0" destOrd="0" presId="urn:microsoft.com/office/officeart/2005/8/layout/cycle4"/>
    <dgm:cxn modelId="{BD638584-D383-420B-AC42-AAD100E6340F}" type="presParOf" srcId="{D54AA89E-9813-4347-8829-6ED3E25F7528}" destId="{D49BDC77-71F9-479D-960E-480BB719D52B}" srcOrd="0" destOrd="0" presId="urn:microsoft.com/office/officeart/2005/8/layout/cycle4"/>
    <dgm:cxn modelId="{4A99A80D-FEE8-4BB8-A87B-B30703AF4B76}" type="presParOf" srcId="{D54AA89E-9813-4347-8829-6ED3E25F7528}" destId="{E9079865-FC29-4D33-B85A-38FFD5718C22}" srcOrd="1" destOrd="0" presId="urn:microsoft.com/office/officeart/2005/8/layout/cycle4"/>
    <dgm:cxn modelId="{B902710D-7DBD-4A1E-B7FC-0FBB9FCDD70F}" type="presParOf" srcId="{6158353D-B18F-403D-BF9E-8D5F1E5F4A23}" destId="{7EBB73CA-D006-48DF-B737-BB12CF163AFC}" srcOrd="1" destOrd="0" presId="urn:microsoft.com/office/officeart/2005/8/layout/cycle4"/>
    <dgm:cxn modelId="{93D49726-8E21-4A96-8784-3F7B1CACD512}" type="presParOf" srcId="{7EBB73CA-D006-48DF-B737-BB12CF163AFC}" destId="{DFC1C8D1-5229-4BEA-B6D6-97FC88142F08}" srcOrd="0" destOrd="0" presId="urn:microsoft.com/office/officeart/2005/8/layout/cycle4"/>
    <dgm:cxn modelId="{2098068D-B5D4-4530-95E2-987C14A7E4B1}" type="presParOf" srcId="{7EBB73CA-D006-48DF-B737-BB12CF163AFC}" destId="{97F6D906-BE89-4A74-91C6-62C9AD18216A}" srcOrd="1" destOrd="0" presId="urn:microsoft.com/office/officeart/2005/8/layout/cycle4"/>
    <dgm:cxn modelId="{4491D7B3-709F-4348-8EBB-4CBEE8DDA567}" type="presParOf" srcId="{6158353D-B18F-403D-BF9E-8D5F1E5F4A23}" destId="{743CDA6A-C701-4B58-BDBE-806A973CE75E}" srcOrd="2" destOrd="0" presId="urn:microsoft.com/office/officeart/2005/8/layout/cycle4"/>
    <dgm:cxn modelId="{84DA4B18-AA39-453E-8D02-50D8F2622878}" type="presParOf" srcId="{743CDA6A-C701-4B58-BDBE-806A973CE75E}" destId="{5204CF1B-C2C3-436A-A133-0DF6150BAA29}" srcOrd="0" destOrd="0" presId="urn:microsoft.com/office/officeart/2005/8/layout/cycle4"/>
    <dgm:cxn modelId="{656CF4DA-0DBE-4B9D-A492-704FD7B97EBE}" type="presParOf" srcId="{743CDA6A-C701-4B58-BDBE-806A973CE75E}" destId="{F89F0D09-5976-4772-A698-C81A9F8464DD}" srcOrd="1" destOrd="0" presId="urn:microsoft.com/office/officeart/2005/8/layout/cycle4"/>
    <dgm:cxn modelId="{8A41224F-81DE-4D7F-B6F7-F29130DA4F15}" type="presParOf" srcId="{6158353D-B18F-403D-BF9E-8D5F1E5F4A23}" destId="{9E181EC9-96D0-45F6-AE5B-D33C1C532614}" srcOrd="3" destOrd="0" presId="urn:microsoft.com/office/officeart/2005/8/layout/cycle4"/>
    <dgm:cxn modelId="{FDC6E828-55AF-412D-9362-F80D74244C59}" type="presParOf" srcId="{9E181EC9-96D0-45F6-AE5B-D33C1C532614}" destId="{1304533F-36DA-444A-B2B6-42367D157A19}" srcOrd="0" destOrd="0" presId="urn:microsoft.com/office/officeart/2005/8/layout/cycle4"/>
    <dgm:cxn modelId="{36BE1BD3-729D-4C88-AE45-B21D10D7E5F2}" type="presParOf" srcId="{9E181EC9-96D0-45F6-AE5B-D33C1C532614}" destId="{F61649D2-9F9F-4864-B9F3-BFA0E388A012}" srcOrd="1" destOrd="0" presId="urn:microsoft.com/office/officeart/2005/8/layout/cycle4"/>
    <dgm:cxn modelId="{421AEC9B-E409-4824-A3E9-2F0346C6BCB8}" type="presParOf" srcId="{6158353D-B18F-403D-BF9E-8D5F1E5F4A23}" destId="{C8161288-B227-49B1-BC71-3C6D5D5D46E3}" srcOrd="4" destOrd="0" presId="urn:microsoft.com/office/officeart/2005/8/layout/cycle4"/>
    <dgm:cxn modelId="{E2411318-58A3-4AE7-99A0-D0E804CDE297}" type="presParOf" srcId="{EE9757CA-BA29-45F4-8773-30B75847BD7E}" destId="{57EB4DC2-81C8-40D9-86BF-6CB2752834D3}" srcOrd="1" destOrd="0" presId="urn:microsoft.com/office/officeart/2005/8/layout/cycle4"/>
    <dgm:cxn modelId="{6B1699FA-62A3-4767-81A1-4DA39BCE7B87}" type="presParOf" srcId="{57EB4DC2-81C8-40D9-86BF-6CB2752834D3}" destId="{93494CAE-5C9C-4A37-B842-D70E8CE88DBC}" srcOrd="0" destOrd="0" presId="urn:microsoft.com/office/officeart/2005/8/layout/cycle4"/>
    <dgm:cxn modelId="{758C4A44-A375-4A57-B8A6-7D577FFBC050}" type="presParOf" srcId="{57EB4DC2-81C8-40D9-86BF-6CB2752834D3}" destId="{8A442C53-13C6-428A-B9AC-CAB953474FD4}" srcOrd="1" destOrd="0" presId="urn:microsoft.com/office/officeart/2005/8/layout/cycle4"/>
    <dgm:cxn modelId="{730FDF34-EACD-4DCE-9310-0EA4CAA907AA}" type="presParOf" srcId="{57EB4DC2-81C8-40D9-86BF-6CB2752834D3}" destId="{2E8A1F25-7E7C-4A9F-9D89-F97AB9E89487}" srcOrd="2" destOrd="0" presId="urn:microsoft.com/office/officeart/2005/8/layout/cycle4"/>
    <dgm:cxn modelId="{09D5C9CD-4FB3-4B66-98CD-0195D0489C32}" type="presParOf" srcId="{57EB4DC2-81C8-40D9-86BF-6CB2752834D3}" destId="{1B0CBC9D-9085-4C72-9029-42AF42D92860}" srcOrd="3" destOrd="0" presId="urn:microsoft.com/office/officeart/2005/8/layout/cycle4"/>
    <dgm:cxn modelId="{002F4612-47E8-485B-A445-74FA26C30EAD}" type="presParOf" srcId="{57EB4DC2-81C8-40D9-86BF-6CB2752834D3}" destId="{D6E5E6A6-2975-4C56-AE66-C4408EF26AD1}" srcOrd="4" destOrd="0" presId="urn:microsoft.com/office/officeart/2005/8/layout/cycle4"/>
    <dgm:cxn modelId="{739BD4E5-9539-4827-91FB-1453726A01F0}" type="presParOf" srcId="{EE9757CA-BA29-45F4-8773-30B75847BD7E}" destId="{9B780C55-2866-41F4-B88C-211025DD621E}" srcOrd="2" destOrd="0" presId="urn:microsoft.com/office/officeart/2005/8/layout/cycle4"/>
    <dgm:cxn modelId="{2F1F0858-9766-41B2-8DEE-6DE65F1EA32F}" type="presParOf" srcId="{EE9757CA-BA29-45F4-8773-30B75847BD7E}" destId="{F1083B2F-46F1-43CA-A6E1-09746757645B}"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7E0F0D-A2EE-480A-9CEF-54A94F1586B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7442B9F1-C48A-465D-8526-BCC834ABC99B}">
      <dgm:prSet phldrT="[Texto]"/>
      <dgm:spPr/>
      <dgm:t>
        <a:bodyPr/>
        <a:lstStyle/>
        <a:p>
          <a:r>
            <a:rPr lang="es-MX" dirty="0" smtClean="0"/>
            <a:t>BENEFICIO FUNCIONAL</a:t>
          </a:r>
          <a:endParaRPr lang="es-EC" dirty="0"/>
        </a:p>
      </dgm:t>
    </dgm:pt>
    <dgm:pt modelId="{E1F7A201-0BC2-4126-A511-0B1AE40CE5CC}" type="parTrans" cxnId="{B0F4083E-21E7-4C23-820B-59F7B343E341}">
      <dgm:prSet/>
      <dgm:spPr/>
      <dgm:t>
        <a:bodyPr/>
        <a:lstStyle/>
        <a:p>
          <a:endParaRPr lang="es-EC"/>
        </a:p>
      </dgm:t>
    </dgm:pt>
    <dgm:pt modelId="{70B839B7-764E-4E8B-871D-99FF437583B4}" type="sibTrans" cxnId="{B0F4083E-21E7-4C23-820B-59F7B343E341}">
      <dgm:prSet/>
      <dgm:spPr/>
      <dgm:t>
        <a:bodyPr/>
        <a:lstStyle/>
        <a:p>
          <a:endParaRPr lang="es-EC"/>
        </a:p>
      </dgm:t>
    </dgm:pt>
    <dgm:pt modelId="{D0315AF2-6844-4611-A41F-1F410A5207B9}">
      <dgm:prSet phldrT="[Texto]"/>
      <dgm:spPr/>
      <dgm:t>
        <a:bodyPr/>
        <a:lstStyle/>
        <a:p>
          <a:r>
            <a:rPr lang="es-EC" dirty="0" smtClean="0">
              <a:solidFill>
                <a:schemeClr val="tx1"/>
              </a:solidFill>
              <a:latin typeface="Calibri" pitchFamily="34" charset="0"/>
              <a:cs typeface="Calibri" pitchFamily="34" charset="0"/>
            </a:rPr>
            <a:t>Evita la desorganización y reprocesos en la gestión interinstitucional</a:t>
          </a:r>
          <a:endParaRPr lang="es-EC" dirty="0">
            <a:solidFill>
              <a:schemeClr val="tx1"/>
            </a:solidFill>
            <a:latin typeface="Calibri" pitchFamily="34" charset="0"/>
            <a:cs typeface="Calibri" pitchFamily="34" charset="0"/>
          </a:endParaRPr>
        </a:p>
      </dgm:t>
    </dgm:pt>
    <dgm:pt modelId="{8752DD68-BD13-4F39-81E9-DB5C20EEFFD3}" type="parTrans" cxnId="{9F07120D-C830-40DA-B505-441772CDEA96}">
      <dgm:prSet/>
      <dgm:spPr/>
      <dgm:t>
        <a:bodyPr/>
        <a:lstStyle/>
        <a:p>
          <a:endParaRPr lang="es-EC"/>
        </a:p>
      </dgm:t>
    </dgm:pt>
    <dgm:pt modelId="{BC554DE6-5078-4D57-B366-E2EF9104C4B9}" type="sibTrans" cxnId="{9F07120D-C830-40DA-B505-441772CDEA96}">
      <dgm:prSet/>
      <dgm:spPr/>
      <dgm:t>
        <a:bodyPr/>
        <a:lstStyle/>
        <a:p>
          <a:endParaRPr lang="es-EC"/>
        </a:p>
      </dgm:t>
    </dgm:pt>
    <dgm:pt modelId="{C60A77B2-0087-4592-9722-6F123EC287F2}">
      <dgm:prSet phldrT="[Texto]"/>
      <dgm:spPr/>
      <dgm:t>
        <a:bodyPr/>
        <a:lstStyle/>
        <a:p>
          <a:r>
            <a:rPr lang="es-MX" dirty="0" smtClean="0"/>
            <a:t>BENEFICIO</a:t>
          </a:r>
        </a:p>
        <a:p>
          <a:r>
            <a:rPr lang="es-MX" dirty="0" smtClean="0"/>
            <a:t>TÉCNICO</a:t>
          </a:r>
          <a:endParaRPr lang="es-EC" dirty="0"/>
        </a:p>
      </dgm:t>
    </dgm:pt>
    <dgm:pt modelId="{170AB23D-4DE3-46BE-9056-2A15FEC7D693}" type="parTrans" cxnId="{D5984CD8-4E66-40C3-833D-FE3ABAF3E389}">
      <dgm:prSet/>
      <dgm:spPr/>
      <dgm:t>
        <a:bodyPr/>
        <a:lstStyle/>
        <a:p>
          <a:endParaRPr lang="es-EC"/>
        </a:p>
      </dgm:t>
    </dgm:pt>
    <dgm:pt modelId="{0820996B-7406-4B64-819E-59816EF38530}" type="sibTrans" cxnId="{D5984CD8-4E66-40C3-833D-FE3ABAF3E389}">
      <dgm:prSet/>
      <dgm:spPr/>
      <dgm:t>
        <a:bodyPr/>
        <a:lstStyle/>
        <a:p>
          <a:endParaRPr lang="es-EC"/>
        </a:p>
      </dgm:t>
    </dgm:pt>
    <dgm:pt modelId="{47981621-C8BB-47F1-8C86-ACEAB6048CD2}">
      <dgm:prSet phldrT="[Texto]"/>
      <dgm:spPr/>
      <dgm:t>
        <a:bodyPr/>
        <a:lstStyle/>
        <a:p>
          <a:r>
            <a:rPr lang="es-EC" dirty="0" smtClean="0">
              <a:solidFill>
                <a:schemeClr val="tx1"/>
              </a:solidFill>
              <a:latin typeface="Calibri" pitchFamily="34" charset="0"/>
              <a:cs typeface="Calibri" pitchFamily="34" charset="0"/>
            </a:rPr>
            <a:t>Generación y almacenamiento digital de la orden de detención</a:t>
          </a:r>
          <a:endParaRPr lang="es-EC" dirty="0">
            <a:solidFill>
              <a:schemeClr val="tx1"/>
            </a:solidFill>
            <a:latin typeface="Calibri" pitchFamily="34" charset="0"/>
            <a:cs typeface="Calibri" pitchFamily="34" charset="0"/>
          </a:endParaRPr>
        </a:p>
      </dgm:t>
    </dgm:pt>
    <dgm:pt modelId="{50F1A5F0-528D-421F-9F14-DF6907D32FE2}" type="parTrans" cxnId="{5A44445C-8FC1-4F65-8FC2-08AF42F02029}">
      <dgm:prSet/>
      <dgm:spPr/>
      <dgm:t>
        <a:bodyPr/>
        <a:lstStyle/>
        <a:p>
          <a:endParaRPr lang="es-EC"/>
        </a:p>
      </dgm:t>
    </dgm:pt>
    <dgm:pt modelId="{36321A16-7903-48F2-A468-0624157A125B}" type="sibTrans" cxnId="{5A44445C-8FC1-4F65-8FC2-08AF42F02029}">
      <dgm:prSet/>
      <dgm:spPr/>
      <dgm:t>
        <a:bodyPr/>
        <a:lstStyle/>
        <a:p>
          <a:endParaRPr lang="es-EC"/>
        </a:p>
      </dgm:t>
    </dgm:pt>
    <dgm:pt modelId="{78E453FB-6CCE-43DB-91EE-1A0AB2E80773}">
      <dgm:prSet phldrT="[Texto]"/>
      <dgm:spPr/>
      <dgm:t>
        <a:bodyPr/>
        <a:lstStyle/>
        <a:p>
          <a:r>
            <a:rPr lang="es-EC" dirty="0" smtClean="0">
              <a:solidFill>
                <a:schemeClr val="tx1"/>
              </a:solidFill>
              <a:latin typeface="Calibri" pitchFamily="34" charset="0"/>
              <a:cs typeface="Calibri" pitchFamily="34" charset="0"/>
            </a:rPr>
            <a:t>Optimiza los tiempos de acción tanto del juzgador como del ejecutante de la orden. </a:t>
          </a:r>
          <a:endParaRPr lang="es-EC" dirty="0">
            <a:solidFill>
              <a:schemeClr val="tx1"/>
            </a:solidFill>
            <a:latin typeface="Calibri" pitchFamily="34" charset="0"/>
            <a:cs typeface="Calibri" pitchFamily="34" charset="0"/>
          </a:endParaRPr>
        </a:p>
      </dgm:t>
    </dgm:pt>
    <dgm:pt modelId="{2A9CC636-AC11-40BC-8A6B-B12102DA6266}" type="parTrans" cxnId="{7FBD79E6-97D2-4382-8E7E-36DFE971A6C5}">
      <dgm:prSet/>
      <dgm:spPr/>
      <dgm:t>
        <a:bodyPr/>
        <a:lstStyle/>
        <a:p>
          <a:endParaRPr lang="es-EC"/>
        </a:p>
      </dgm:t>
    </dgm:pt>
    <dgm:pt modelId="{BAA7757F-731A-47A2-BD08-A7AE5CE5A3A9}" type="sibTrans" cxnId="{7FBD79E6-97D2-4382-8E7E-36DFE971A6C5}">
      <dgm:prSet/>
      <dgm:spPr/>
      <dgm:t>
        <a:bodyPr/>
        <a:lstStyle/>
        <a:p>
          <a:endParaRPr lang="es-EC"/>
        </a:p>
      </dgm:t>
    </dgm:pt>
    <dgm:pt modelId="{474E9CA7-EE3B-4193-A645-E02BEB1B547D}">
      <dgm:prSet/>
      <dgm:spPr/>
      <dgm:t>
        <a:bodyPr/>
        <a:lstStyle/>
        <a:p>
          <a:r>
            <a:rPr lang="es-EC" dirty="0" smtClean="0">
              <a:solidFill>
                <a:schemeClr val="tx1"/>
              </a:solidFill>
              <a:latin typeface="Calibri" pitchFamily="34" charset="0"/>
              <a:cs typeface="Calibri" pitchFamily="34" charset="0"/>
            </a:rPr>
            <a:t>Mejoramiento de la seguridad, disponibilidad y confiabilidad  de las ordenes de detención</a:t>
          </a:r>
          <a:endParaRPr lang="es-EC" dirty="0">
            <a:solidFill>
              <a:schemeClr val="tx1"/>
            </a:solidFill>
            <a:latin typeface="Calibri" pitchFamily="34" charset="0"/>
            <a:cs typeface="Calibri" pitchFamily="34" charset="0"/>
          </a:endParaRPr>
        </a:p>
      </dgm:t>
    </dgm:pt>
    <dgm:pt modelId="{B5E695B2-A363-4FBC-B261-F09568E99E51}" type="parTrans" cxnId="{88865A85-2B6E-41E2-96CA-EFF93BAEF066}">
      <dgm:prSet/>
      <dgm:spPr/>
      <dgm:t>
        <a:bodyPr/>
        <a:lstStyle/>
        <a:p>
          <a:endParaRPr lang="es-EC"/>
        </a:p>
      </dgm:t>
    </dgm:pt>
    <dgm:pt modelId="{20DD3B9B-6427-4957-BA3C-885926B523F6}" type="sibTrans" cxnId="{88865A85-2B6E-41E2-96CA-EFF93BAEF066}">
      <dgm:prSet/>
      <dgm:spPr/>
      <dgm:t>
        <a:bodyPr/>
        <a:lstStyle/>
        <a:p>
          <a:endParaRPr lang="es-EC"/>
        </a:p>
      </dgm:t>
    </dgm:pt>
    <dgm:pt modelId="{DEA02A65-9B77-4167-BA12-B8F01B19A966}" type="pres">
      <dgm:prSet presAssocID="{487E0F0D-A2EE-480A-9CEF-54A94F1586B7}" presName="Name0" presStyleCnt="0">
        <dgm:presLayoutVars>
          <dgm:dir/>
          <dgm:animLvl val="lvl"/>
          <dgm:resizeHandles/>
        </dgm:presLayoutVars>
      </dgm:prSet>
      <dgm:spPr/>
      <dgm:t>
        <a:bodyPr/>
        <a:lstStyle/>
        <a:p>
          <a:endParaRPr lang="es-EC"/>
        </a:p>
      </dgm:t>
    </dgm:pt>
    <dgm:pt modelId="{01083A1A-D154-4D94-A378-ECFFC40E54EA}" type="pres">
      <dgm:prSet presAssocID="{7442B9F1-C48A-465D-8526-BCC834ABC99B}" presName="linNode" presStyleCnt="0"/>
      <dgm:spPr/>
    </dgm:pt>
    <dgm:pt modelId="{E96233E9-87B1-49A1-864E-87DB1D51487D}" type="pres">
      <dgm:prSet presAssocID="{7442B9F1-C48A-465D-8526-BCC834ABC99B}" presName="parentShp" presStyleLbl="node1" presStyleIdx="0" presStyleCnt="2">
        <dgm:presLayoutVars>
          <dgm:bulletEnabled val="1"/>
        </dgm:presLayoutVars>
      </dgm:prSet>
      <dgm:spPr/>
      <dgm:t>
        <a:bodyPr/>
        <a:lstStyle/>
        <a:p>
          <a:endParaRPr lang="es-EC"/>
        </a:p>
      </dgm:t>
    </dgm:pt>
    <dgm:pt modelId="{48573A19-8043-456E-AF84-6B5B84BDB62C}" type="pres">
      <dgm:prSet presAssocID="{7442B9F1-C48A-465D-8526-BCC834ABC99B}" presName="childShp" presStyleLbl="bgAccFollowNode1" presStyleIdx="0" presStyleCnt="2">
        <dgm:presLayoutVars>
          <dgm:bulletEnabled val="1"/>
        </dgm:presLayoutVars>
      </dgm:prSet>
      <dgm:spPr/>
      <dgm:t>
        <a:bodyPr/>
        <a:lstStyle/>
        <a:p>
          <a:endParaRPr lang="es-EC"/>
        </a:p>
      </dgm:t>
    </dgm:pt>
    <dgm:pt modelId="{8948A8A9-460E-4DA9-BB0F-70C3062935EB}" type="pres">
      <dgm:prSet presAssocID="{70B839B7-764E-4E8B-871D-99FF437583B4}" presName="spacing" presStyleCnt="0"/>
      <dgm:spPr/>
    </dgm:pt>
    <dgm:pt modelId="{EB37F696-29FA-4560-B08B-396FABF0B0E3}" type="pres">
      <dgm:prSet presAssocID="{C60A77B2-0087-4592-9722-6F123EC287F2}" presName="linNode" presStyleCnt="0"/>
      <dgm:spPr/>
    </dgm:pt>
    <dgm:pt modelId="{AF67AF62-BD6B-45FC-B43C-3ADC407839A7}" type="pres">
      <dgm:prSet presAssocID="{C60A77B2-0087-4592-9722-6F123EC287F2}" presName="parentShp" presStyleLbl="node1" presStyleIdx="1" presStyleCnt="2">
        <dgm:presLayoutVars>
          <dgm:bulletEnabled val="1"/>
        </dgm:presLayoutVars>
      </dgm:prSet>
      <dgm:spPr/>
      <dgm:t>
        <a:bodyPr/>
        <a:lstStyle/>
        <a:p>
          <a:endParaRPr lang="es-EC"/>
        </a:p>
      </dgm:t>
    </dgm:pt>
    <dgm:pt modelId="{21B6220C-7DCB-4B90-8DBF-535FD389FA0B}" type="pres">
      <dgm:prSet presAssocID="{C60A77B2-0087-4592-9722-6F123EC287F2}" presName="childShp" presStyleLbl="bgAccFollowNode1" presStyleIdx="1" presStyleCnt="2">
        <dgm:presLayoutVars>
          <dgm:bulletEnabled val="1"/>
        </dgm:presLayoutVars>
      </dgm:prSet>
      <dgm:spPr/>
      <dgm:t>
        <a:bodyPr/>
        <a:lstStyle/>
        <a:p>
          <a:endParaRPr lang="es-EC"/>
        </a:p>
      </dgm:t>
    </dgm:pt>
  </dgm:ptLst>
  <dgm:cxnLst>
    <dgm:cxn modelId="{D5984CD8-4E66-40C3-833D-FE3ABAF3E389}" srcId="{487E0F0D-A2EE-480A-9CEF-54A94F1586B7}" destId="{C60A77B2-0087-4592-9722-6F123EC287F2}" srcOrd="1" destOrd="0" parTransId="{170AB23D-4DE3-46BE-9056-2A15FEC7D693}" sibTransId="{0820996B-7406-4B64-819E-59816EF38530}"/>
    <dgm:cxn modelId="{B0F4083E-21E7-4C23-820B-59F7B343E341}" srcId="{487E0F0D-A2EE-480A-9CEF-54A94F1586B7}" destId="{7442B9F1-C48A-465D-8526-BCC834ABC99B}" srcOrd="0" destOrd="0" parTransId="{E1F7A201-0BC2-4126-A511-0B1AE40CE5CC}" sibTransId="{70B839B7-764E-4E8B-871D-99FF437583B4}"/>
    <dgm:cxn modelId="{88865A85-2B6E-41E2-96CA-EFF93BAEF066}" srcId="{C60A77B2-0087-4592-9722-6F123EC287F2}" destId="{474E9CA7-EE3B-4193-A645-E02BEB1B547D}" srcOrd="1" destOrd="0" parTransId="{B5E695B2-A363-4FBC-B261-F09568E99E51}" sibTransId="{20DD3B9B-6427-4957-BA3C-885926B523F6}"/>
    <dgm:cxn modelId="{C44A1F8B-28A6-4BAD-B03B-F3068502D2E8}" type="presOf" srcId="{487E0F0D-A2EE-480A-9CEF-54A94F1586B7}" destId="{DEA02A65-9B77-4167-BA12-B8F01B19A966}" srcOrd="0" destOrd="0" presId="urn:microsoft.com/office/officeart/2005/8/layout/vList6"/>
    <dgm:cxn modelId="{27EACAB6-46D6-40CE-8152-48ACF4C26F40}" type="presOf" srcId="{C60A77B2-0087-4592-9722-6F123EC287F2}" destId="{AF67AF62-BD6B-45FC-B43C-3ADC407839A7}" srcOrd="0" destOrd="0" presId="urn:microsoft.com/office/officeart/2005/8/layout/vList6"/>
    <dgm:cxn modelId="{40A4BB4B-E2FE-41A5-95D4-2C945C3C9337}" type="presOf" srcId="{474E9CA7-EE3B-4193-A645-E02BEB1B547D}" destId="{21B6220C-7DCB-4B90-8DBF-535FD389FA0B}" srcOrd="0" destOrd="1" presId="urn:microsoft.com/office/officeart/2005/8/layout/vList6"/>
    <dgm:cxn modelId="{9F07120D-C830-40DA-B505-441772CDEA96}" srcId="{7442B9F1-C48A-465D-8526-BCC834ABC99B}" destId="{D0315AF2-6844-4611-A41F-1F410A5207B9}" srcOrd="0" destOrd="0" parTransId="{8752DD68-BD13-4F39-81E9-DB5C20EEFFD3}" sibTransId="{BC554DE6-5078-4D57-B366-E2EF9104C4B9}"/>
    <dgm:cxn modelId="{5A44445C-8FC1-4F65-8FC2-08AF42F02029}" srcId="{C60A77B2-0087-4592-9722-6F123EC287F2}" destId="{47981621-C8BB-47F1-8C86-ACEAB6048CD2}" srcOrd="0" destOrd="0" parTransId="{50F1A5F0-528D-421F-9F14-DF6907D32FE2}" sibTransId="{36321A16-7903-48F2-A468-0624157A125B}"/>
    <dgm:cxn modelId="{7FBD79E6-97D2-4382-8E7E-36DFE971A6C5}" srcId="{7442B9F1-C48A-465D-8526-BCC834ABC99B}" destId="{78E453FB-6CCE-43DB-91EE-1A0AB2E80773}" srcOrd="1" destOrd="0" parTransId="{2A9CC636-AC11-40BC-8A6B-B12102DA6266}" sibTransId="{BAA7757F-731A-47A2-BD08-A7AE5CE5A3A9}"/>
    <dgm:cxn modelId="{FE3FC434-88AF-4B1D-B8F6-0DDE576B4DD2}" type="presOf" srcId="{78E453FB-6CCE-43DB-91EE-1A0AB2E80773}" destId="{48573A19-8043-456E-AF84-6B5B84BDB62C}" srcOrd="0" destOrd="1" presId="urn:microsoft.com/office/officeart/2005/8/layout/vList6"/>
    <dgm:cxn modelId="{AD6AC4B3-DCC4-4ED9-A2A5-8A56725C5994}" type="presOf" srcId="{7442B9F1-C48A-465D-8526-BCC834ABC99B}" destId="{E96233E9-87B1-49A1-864E-87DB1D51487D}" srcOrd="0" destOrd="0" presId="urn:microsoft.com/office/officeart/2005/8/layout/vList6"/>
    <dgm:cxn modelId="{613BD6E2-957B-4A57-98A9-E931F8C3C32F}" type="presOf" srcId="{D0315AF2-6844-4611-A41F-1F410A5207B9}" destId="{48573A19-8043-456E-AF84-6B5B84BDB62C}" srcOrd="0" destOrd="0" presId="urn:microsoft.com/office/officeart/2005/8/layout/vList6"/>
    <dgm:cxn modelId="{8FF41A55-68ED-4E33-A4E6-810F194A4C2E}" type="presOf" srcId="{47981621-C8BB-47F1-8C86-ACEAB6048CD2}" destId="{21B6220C-7DCB-4B90-8DBF-535FD389FA0B}" srcOrd="0" destOrd="0" presId="urn:microsoft.com/office/officeart/2005/8/layout/vList6"/>
    <dgm:cxn modelId="{7EE223E9-A9E1-4B81-875E-665F80E83B70}" type="presParOf" srcId="{DEA02A65-9B77-4167-BA12-B8F01B19A966}" destId="{01083A1A-D154-4D94-A378-ECFFC40E54EA}" srcOrd="0" destOrd="0" presId="urn:microsoft.com/office/officeart/2005/8/layout/vList6"/>
    <dgm:cxn modelId="{5102F3F0-6235-4974-951F-84EED0EABC1D}" type="presParOf" srcId="{01083A1A-D154-4D94-A378-ECFFC40E54EA}" destId="{E96233E9-87B1-49A1-864E-87DB1D51487D}" srcOrd="0" destOrd="0" presId="urn:microsoft.com/office/officeart/2005/8/layout/vList6"/>
    <dgm:cxn modelId="{ACE1F4B1-4D6A-4703-B5B8-C8908FEB627A}" type="presParOf" srcId="{01083A1A-D154-4D94-A378-ECFFC40E54EA}" destId="{48573A19-8043-456E-AF84-6B5B84BDB62C}" srcOrd="1" destOrd="0" presId="urn:microsoft.com/office/officeart/2005/8/layout/vList6"/>
    <dgm:cxn modelId="{A3B6E859-98EA-4B6D-91FB-9383666121BF}" type="presParOf" srcId="{DEA02A65-9B77-4167-BA12-B8F01B19A966}" destId="{8948A8A9-460E-4DA9-BB0F-70C3062935EB}" srcOrd="1" destOrd="0" presId="urn:microsoft.com/office/officeart/2005/8/layout/vList6"/>
    <dgm:cxn modelId="{FE2E269C-B141-4D32-AB23-0C79920FECC1}" type="presParOf" srcId="{DEA02A65-9B77-4167-BA12-B8F01B19A966}" destId="{EB37F696-29FA-4560-B08B-396FABF0B0E3}" srcOrd="2" destOrd="0" presId="urn:microsoft.com/office/officeart/2005/8/layout/vList6"/>
    <dgm:cxn modelId="{664EB82D-9C6A-4B58-8F60-ED1C8E32FF0C}" type="presParOf" srcId="{EB37F696-29FA-4560-B08B-396FABF0B0E3}" destId="{AF67AF62-BD6B-45FC-B43C-3ADC407839A7}" srcOrd="0" destOrd="0" presId="urn:microsoft.com/office/officeart/2005/8/layout/vList6"/>
    <dgm:cxn modelId="{02ABDE22-7A32-4475-970F-EAFF5566FE50}" type="presParOf" srcId="{EB37F696-29FA-4560-B08B-396FABF0B0E3}" destId="{21B6220C-7DCB-4B90-8DBF-535FD389FA0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29A3852-8937-4FCE-8EC9-F329E160DCD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2574B0D5-9997-4621-A4D6-49CA40C3FBDA}">
      <dgm:prSet phldrT="[Texto]"/>
      <dgm:spPr/>
      <dgm:t>
        <a:bodyPr/>
        <a:lstStyle/>
        <a:p>
          <a:r>
            <a:rPr lang="es-MX" dirty="0" smtClean="0"/>
            <a:t>BENEFICIO FUNCIONAL</a:t>
          </a:r>
          <a:endParaRPr lang="es-EC" dirty="0"/>
        </a:p>
      </dgm:t>
    </dgm:pt>
    <dgm:pt modelId="{E9C44A23-35DF-4AF7-99BF-5873A9071480}" type="parTrans" cxnId="{F86186D7-AC4E-44E7-AEB0-A4E5F345ACB0}">
      <dgm:prSet/>
      <dgm:spPr/>
      <dgm:t>
        <a:bodyPr/>
        <a:lstStyle/>
        <a:p>
          <a:endParaRPr lang="es-EC"/>
        </a:p>
      </dgm:t>
    </dgm:pt>
    <dgm:pt modelId="{A6867D4B-BB48-428A-AA7C-5DC13DE237B6}" type="sibTrans" cxnId="{F86186D7-AC4E-44E7-AEB0-A4E5F345ACB0}">
      <dgm:prSet/>
      <dgm:spPr/>
      <dgm:t>
        <a:bodyPr/>
        <a:lstStyle/>
        <a:p>
          <a:endParaRPr lang="es-EC"/>
        </a:p>
      </dgm:t>
    </dgm:pt>
    <dgm:pt modelId="{B7B37DC6-DD20-4575-AC08-16274F30BA6F}">
      <dgm:prSet phldrT="[Texto]" custT="1"/>
      <dgm:spPr/>
      <dgm:t>
        <a:bodyPr/>
        <a:lstStyle/>
        <a:p>
          <a:r>
            <a:rPr lang="es-MX" sz="2200" dirty="0" smtClean="0"/>
            <a:t>Seguridad en la generación y transmisión de documentos</a:t>
          </a:r>
          <a:endParaRPr lang="es-EC" sz="2200" dirty="0"/>
        </a:p>
      </dgm:t>
    </dgm:pt>
    <dgm:pt modelId="{ED2453B6-E8D8-424F-A207-A6E91CE807F6}" type="parTrans" cxnId="{E9A6D38F-5503-473B-8268-1BA73416F2A6}">
      <dgm:prSet/>
      <dgm:spPr/>
      <dgm:t>
        <a:bodyPr/>
        <a:lstStyle/>
        <a:p>
          <a:endParaRPr lang="es-EC"/>
        </a:p>
      </dgm:t>
    </dgm:pt>
    <dgm:pt modelId="{571AD498-B714-4567-8C79-11CCA68A2458}" type="sibTrans" cxnId="{E9A6D38F-5503-473B-8268-1BA73416F2A6}">
      <dgm:prSet/>
      <dgm:spPr/>
      <dgm:t>
        <a:bodyPr/>
        <a:lstStyle/>
        <a:p>
          <a:endParaRPr lang="es-EC"/>
        </a:p>
      </dgm:t>
    </dgm:pt>
    <dgm:pt modelId="{F15B8A03-9A15-46A4-895E-76A9C8EA7CA6}">
      <dgm:prSet phldrT="[Texto]"/>
      <dgm:spPr/>
      <dgm:t>
        <a:bodyPr/>
        <a:lstStyle/>
        <a:p>
          <a:r>
            <a:rPr lang="es-MX" dirty="0" smtClean="0"/>
            <a:t>BENEFICIO TÉCNICO</a:t>
          </a:r>
          <a:endParaRPr lang="es-EC" dirty="0"/>
        </a:p>
      </dgm:t>
    </dgm:pt>
    <dgm:pt modelId="{97733C61-8BDF-4811-89E4-B5E8AC6F609D}" type="parTrans" cxnId="{6B7FA29B-CE98-47D7-A0AA-99169FE081E6}">
      <dgm:prSet/>
      <dgm:spPr/>
      <dgm:t>
        <a:bodyPr/>
        <a:lstStyle/>
        <a:p>
          <a:endParaRPr lang="es-EC"/>
        </a:p>
      </dgm:t>
    </dgm:pt>
    <dgm:pt modelId="{300C9E58-3D94-4AFE-ACCE-39708C31E16B}" type="sibTrans" cxnId="{6B7FA29B-CE98-47D7-A0AA-99169FE081E6}">
      <dgm:prSet/>
      <dgm:spPr/>
      <dgm:t>
        <a:bodyPr/>
        <a:lstStyle/>
        <a:p>
          <a:endParaRPr lang="es-EC"/>
        </a:p>
      </dgm:t>
    </dgm:pt>
    <dgm:pt modelId="{592B972F-43B8-4563-9FD8-277D3A4ECF46}">
      <dgm:prSet phldrT="[Texto]"/>
      <dgm:spPr/>
      <dgm:t>
        <a:bodyPr/>
        <a:lstStyle/>
        <a:p>
          <a:r>
            <a:rPr lang="es-ES" dirty="0" smtClean="0"/>
            <a:t>Generación y almacenamiento digital de los documentos</a:t>
          </a:r>
          <a:endParaRPr lang="es-EC" dirty="0"/>
        </a:p>
      </dgm:t>
    </dgm:pt>
    <dgm:pt modelId="{56DC13DC-8CEC-4958-A9F9-3EB7B15027E0}" type="parTrans" cxnId="{829599B0-F822-420B-BBC3-DEF41B87F8F8}">
      <dgm:prSet/>
      <dgm:spPr/>
      <dgm:t>
        <a:bodyPr/>
        <a:lstStyle/>
        <a:p>
          <a:endParaRPr lang="es-EC"/>
        </a:p>
      </dgm:t>
    </dgm:pt>
    <dgm:pt modelId="{0FF6ED7B-C103-4130-AD85-3E72F442D53E}" type="sibTrans" cxnId="{829599B0-F822-420B-BBC3-DEF41B87F8F8}">
      <dgm:prSet/>
      <dgm:spPr/>
      <dgm:t>
        <a:bodyPr/>
        <a:lstStyle/>
        <a:p>
          <a:endParaRPr lang="es-EC"/>
        </a:p>
      </dgm:t>
    </dgm:pt>
    <dgm:pt modelId="{C52F297E-4D3E-413B-87FA-066635888F47}">
      <dgm:prSet custT="1"/>
      <dgm:spPr/>
      <dgm:t>
        <a:bodyPr/>
        <a:lstStyle/>
        <a:p>
          <a:r>
            <a:rPr lang="es-MX" sz="2200" dirty="0" smtClean="0"/>
            <a:t>Transparencia de la gestión</a:t>
          </a:r>
          <a:endParaRPr lang="es-EC" sz="2200" dirty="0"/>
        </a:p>
      </dgm:t>
    </dgm:pt>
    <dgm:pt modelId="{D0820283-4488-4608-9722-75E4706C25E2}" type="parTrans" cxnId="{93ABB588-65C3-42B5-9736-53094AF1A20A}">
      <dgm:prSet/>
      <dgm:spPr/>
      <dgm:t>
        <a:bodyPr/>
        <a:lstStyle/>
        <a:p>
          <a:endParaRPr lang="es-EC"/>
        </a:p>
      </dgm:t>
    </dgm:pt>
    <dgm:pt modelId="{E3EE01AF-9777-4C2A-9306-55E5DA555063}" type="sibTrans" cxnId="{93ABB588-65C3-42B5-9736-53094AF1A20A}">
      <dgm:prSet/>
      <dgm:spPr/>
      <dgm:t>
        <a:bodyPr/>
        <a:lstStyle/>
        <a:p>
          <a:endParaRPr lang="es-EC"/>
        </a:p>
      </dgm:t>
    </dgm:pt>
    <dgm:pt modelId="{D2F9E2DB-2C61-44FD-98B8-4545D95F19D9}">
      <dgm:prSet custT="1"/>
      <dgm:spPr/>
      <dgm:t>
        <a:bodyPr/>
        <a:lstStyle/>
        <a:p>
          <a:r>
            <a:rPr lang="es-MX" sz="2200" dirty="0" smtClean="0"/>
            <a:t>Celeridad en los trámites administrativos</a:t>
          </a:r>
          <a:endParaRPr lang="es-EC" sz="2200" dirty="0"/>
        </a:p>
      </dgm:t>
    </dgm:pt>
    <dgm:pt modelId="{CA5514E3-6D10-4302-AA53-C281BA2E3C3A}" type="parTrans" cxnId="{C368D849-7B38-4B91-9C5D-3E2E0C03AA2F}">
      <dgm:prSet/>
      <dgm:spPr/>
      <dgm:t>
        <a:bodyPr/>
        <a:lstStyle/>
        <a:p>
          <a:endParaRPr lang="es-EC"/>
        </a:p>
      </dgm:t>
    </dgm:pt>
    <dgm:pt modelId="{9518471C-8C70-4A03-89E1-7C9C35ACB180}" type="sibTrans" cxnId="{C368D849-7B38-4B91-9C5D-3E2E0C03AA2F}">
      <dgm:prSet/>
      <dgm:spPr/>
      <dgm:t>
        <a:bodyPr/>
        <a:lstStyle/>
        <a:p>
          <a:endParaRPr lang="es-EC"/>
        </a:p>
      </dgm:t>
    </dgm:pt>
    <dgm:pt modelId="{A388BD15-DB2F-49DD-9F78-E5C6249F70DF}">
      <dgm:prSet/>
      <dgm:spPr/>
      <dgm:t>
        <a:bodyPr/>
        <a:lstStyle/>
        <a:p>
          <a:r>
            <a:rPr lang="es-ES" dirty="0" smtClean="0"/>
            <a:t>Mejoramiento de la seguridad, disponibilidad y confiabilidad  de las boletas</a:t>
          </a:r>
          <a:endParaRPr lang="es-EC" dirty="0"/>
        </a:p>
      </dgm:t>
    </dgm:pt>
    <dgm:pt modelId="{35FB9E40-2A96-47D0-8535-499EAF9E9C08}" type="parTrans" cxnId="{85F41854-C4A8-4596-91EA-8FF5E8DD1685}">
      <dgm:prSet/>
      <dgm:spPr/>
      <dgm:t>
        <a:bodyPr/>
        <a:lstStyle/>
        <a:p>
          <a:endParaRPr lang="es-EC"/>
        </a:p>
      </dgm:t>
    </dgm:pt>
    <dgm:pt modelId="{0B80F102-0484-4FB9-8103-4C81ACD9C925}" type="sibTrans" cxnId="{85F41854-C4A8-4596-91EA-8FF5E8DD1685}">
      <dgm:prSet/>
      <dgm:spPr/>
      <dgm:t>
        <a:bodyPr/>
        <a:lstStyle/>
        <a:p>
          <a:endParaRPr lang="es-EC"/>
        </a:p>
      </dgm:t>
    </dgm:pt>
    <dgm:pt modelId="{953DA577-FFA7-44A7-AB9E-E8580515FF1E}" type="pres">
      <dgm:prSet presAssocID="{229A3852-8937-4FCE-8EC9-F329E160DCD1}" presName="Name0" presStyleCnt="0">
        <dgm:presLayoutVars>
          <dgm:dir/>
          <dgm:animLvl val="lvl"/>
          <dgm:resizeHandles/>
        </dgm:presLayoutVars>
      </dgm:prSet>
      <dgm:spPr/>
      <dgm:t>
        <a:bodyPr/>
        <a:lstStyle/>
        <a:p>
          <a:endParaRPr lang="es-EC"/>
        </a:p>
      </dgm:t>
    </dgm:pt>
    <dgm:pt modelId="{7827F170-4D82-4EFF-B9E5-312DDB8BBC7C}" type="pres">
      <dgm:prSet presAssocID="{2574B0D5-9997-4621-A4D6-49CA40C3FBDA}" presName="linNode" presStyleCnt="0"/>
      <dgm:spPr/>
    </dgm:pt>
    <dgm:pt modelId="{6E7B9ADD-41B3-441A-B145-BEF748B1785E}" type="pres">
      <dgm:prSet presAssocID="{2574B0D5-9997-4621-A4D6-49CA40C3FBDA}" presName="parentShp" presStyleLbl="node1" presStyleIdx="0" presStyleCnt="2">
        <dgm:presLayoutVars>
          <dgm:bulletEnabled val="1"/>
        </dgm:presLayoutVars>
      </dgm:prSet>
      <dgm:spPr/>
      <dgm:t>
        <a:bodyPr/>
        <a:lstStyle/>
        <a:p>
          <a:endParaRPr lang="es-EC"/>
        </a:p>
      </dgm:t>
    </dgm:pt>
    <dgm:pt modelId="{989FCCE7-A41D-441E-A8D4-1EEFC8D300DF}" type="pres">
      <dgm:prSet presAssocID="{2574B0D5-9997-4621-A4D6-49CA40C3FBDA}" presName="childShp" presStyleLbl="bgAccFollowNode1" presStyleIdx="0" presStyleCnt="2">
        <dgm:presLayoutVars>
          <dgm:bulletEnabled val="1"/>
        </dgm:presLayoutVars>
      </dgm:prSet>
      <dgm:spPr/>
      <dgm:t>
        <a:bodyPr/>
        <a:lstStyle/>
        <a:p>
          <a:endParaRPr lang="es-EC"/>
        </a:p>
      </dgm:t>
    </dgm:pt>
    <dgm:pt modelId="{6E8E8862-EB31-46FF-8C63-B8D881F4169E}" type="pres">
      <dgm:prSet presAssocID="{A6867D4B-BB48-428A-AA7C-5DC13DE237B6}" presName="spacing" presStyleCnt="0"/>
      <dgm:spPr/>
    </dgm:pt>
    <dgm:pt modelId="{11F7C9DB-7F6D-4011-8CEC-301406D6B95F}" type="pres">
      <dgm:prSet presAssocID="{F15B8A03-9A15-46A4-895E-76A9C8EA7CA6}" presName="linNode" presStyleCnt="0"/>
      <dgm:spPr/>
    </dgm:pt>
    <dgm:pt modelId="{9DF2004C-AF5B-4670-85DA-D4CAA88FA391}" type="pres">
      <dgm:prSet presAssocID="{F15B8A03-9A15-46A4-895E-76A9C8EA7CA6}" presName="parentShp" presStyleLbl="node1" presStyleIdx="1" presStyleCnt="2">
        <dgm:presLayoutVars>
          <dgm:bulletEnabled val="1"/>
        </dgm:presLayoutVars>
      </dgm:prSet>
      <dgm:spPr/>
      <dgm:t>
        <a:bodyPr/>
        <a:lstStyle/>
        <a:p>
          <a:endParaRPr lang="es-EC"/>
        </a:p>
      </dgm:t>
    </dgm:pt>
    <dgm:pt modelId="{78E6CDA4-A653-4556-B3BC-699468A59DB4}" type="pres">
      <dgm:prSet presAssocID="{F15B8A03-9A15-46A4-895E-76A9C8EA7CA6}" presName="childShp" presStyleLbl="bgAccFollowNode1" presStyleIdx="1" presStyleCnt="2">
        <dgm:presLayoutVars>
          <dgm:bulletEnabled val="1"/>
        </dgm:presLayoutVars>
      </dgm:prSet>
      <dgm:spPr/>
      <dgm:t>
        <a:bodyPr/>
        <a:lstStyle/>
        <a:p>
          <a:endParaRPr lang="es-EC"/>
        </a:p>
      </dgm:t>
    </dgm:pt>
  </dgm:ptLst>
  <dgm:cxnLst>
    <dgm:cxn modelId="{3614EEFC-7A71-400B-8312-858E5A0946FD}" type="presOf" srcId="{C52F297E-4D3E-413B-87FA-066635888F47}" destId="{989FCCE7-A41D-441E-A8D4-1EEFC8D300DF}" srcOrd="0" destOrd="1" presId="urn:microsoft.com/office/officeart/2005/8/layout/vList6"/>
    <dgm:cxn modelId="{117AAE9A-F219-4296-9BCE-EF26884A0F12}" type="presOf" srcId="{229A3852-8937-4FCE-8EC9-F329E160DCD1}" destId="{953DA577-FFA7-44A7-AB9E-E8580515FF1E}" srcOrd="0" destOrd="0" presId="urn:microsoft.com/office/officeart/2005/8/layout/vList6"/>
    <dgm:cxn modelId="{93ABB588-65C3-42B5-9736-53094AF1A20A}" srcId="{2574B0D5-9997-4621-A4D6-49CA40C3FBDA}" destId="{C52F297E-4D3E-413B-87FA-066635888F47}" srcOrd="1" destOrd="0" parTransId="{D0820283-4488-4608-9722-75E4706C25E2}" sibTransId="{E3EE01AF-9777-4C2A-9306-55E5DA555063}"/>
    <dgm:cxn modelId="{E9A6D38F-5503-473B-8268-1BA73416F2A6}" srcId="{2574B0D5-9997-4621-A4D6-49CA40C3FBDA}" destId="{B7B37DC6-DD20-4575-AC08-16274F30BA6F}" srcOrd="0" destOrd="0" parTransId="{ED2453B6-E8D8-424F-A207-A6E91CE807F6}" sibTransId="{571AD498-B714-4567-8C79-11CCA68A2458}"/>
    <dgm:cxn modelId="{78C853A0-8FBE-444E-B43D-EDBDD2C053AD}" type="presOf" srcId="{592B972F-43B8-4563-9FD8-277D3A4ECF46}" destId="{78E6CDA4-A653-4556-B3BC-699468A59DB4}" srcOrd="0" destOrd="0" presId="urn:microsoft.com/office/officeart/2005/8/layout/vList6"/>
    <dgm:cxn modelId="{BE2E471B-FA07-49A6-B1C8-F72769F32B2B}" type="presOf" srcId="{2574B0D5-9997-4621-A4D6-49CA40C3FBDA}" destId="{6E7B9ADD-41B3-441A-B145-BEF748B1785E}" srcOrd="0" destOrd="0" presId="urn:microsoft.com/office/officeart/2005/8/layout/vList6"/>
    <dgm:cxn modelId="{C368D849-7B38-4B91-9C5D-3E2E0C03AA2F}" srcId="{2574B0D5-9997-4621-A4D6-49CA40C3FBDA}" destId="{D2F9E2DB-2C61-44FD-98B8-4545D95F19D9}" srcOrd="2" destOrd="0" parTransId="{CA5514E3-6D10-4302-AA53-C281BA2E3C3A}" sibTransId="{9518471C-8C70-4A03-89E1-7C9C35ACB180}"/>
    <dgm:cxn modelId="{21607E12-FBDB-4632-A19B-47ECAE4983C8}" type="presOf" srcId="{A388BD15-DB2F-49DD-9F78-E5C6249F70DF}" destId="{78E6CDA4-A653-4556-B3BC-699468A59DB4}" srcOrd="0" destOrd="1" presId="urn:microsoft.com/office/officeart/2005/8/layout/vList6"/>
    <dgm:cxn modelId="{4FB18E39-B6EE-4D46-B91F-EFECF8A2590C}" type="presOf" srcId="{F15B8A03-9A15-46A4-895E-76A9C8EA7CA6}" destId="{9DF2004C-AF5B-4670-85DA-D4CAA88FA391}" srcOrd="0" destOrd="0" presId="urn:microsoft.com/office/officeart/2005/8/layout/vList6"/>
    <dgm:cxn modelId="{222F083A-C6AC-4DB5-B118-6E1512D938BA}" type="presOf" srcId="{D2F9E2DB-2C61-44FD-98B8-4545D95F19D9}" destId="{989FCCE7-A41D-441E-A8D4-1EEFC8D300DF}" srcOrd="0" destOrd="2" presId="urn:microsoft.com/office/officeart/2005/8/layout/vList6"/>
    <dgm:cxn modelId="{3FAB8A49-866D-4A4C-9516-5756ABBA5D41}" type="presOf" srcId="{B7B37DC6-DD20-4575-AC08-16274F30BA6F}" destId="{989FCCE7-A41D-441E-A8D4-1EEFC8D300DF}" srcOrd="0" destOrd="0" presId="urn:microsoft.com/office/officeart/2005/8/layout/vList6"/>
    <dgm:cxn modelId="{6B7FA29B-CE98-47D7-A0AA-99169FE081E6}" srcId="{229A3852-8937-4FCE-8EC9-F329E160DCD1}" destId="{F15B8A03-9A15-46A4-895E-76A9C8EA7CA6}" srcOrd="1" destOrd="0" parTransId="{97733C61-8BDF-4811-89E4-B5E8AC6F609D}" sibTransId="{300C9E58-3D94-4AFE-ACCE-39708C31E16B}"/>
    <dgm:cxn modelId="{829599B0-F822-420B-BBC3-DEF41B87F8F8}" srcId="{F15B8A03-9A15-46A4-895E-76A9C8EA7CA6}" destId="{592B972F-43B8-4563-9FD8-277D3A4ECF46}" srcOrd="0" destOrd="0" parTransId="{56DC13DC-8CEC-4958-A9F9-3EB7B15027E0}" sibTransId="{0FF6ED7B-C103-4130-AD85-3E72F442D53E}"/>
    <dgm:cxn modelId="{85F41854-C4A8-4596-91EA-8FF5E8DD1685}" srcId="{F15B8A03-9A15-46A4-895E-76A9C8EA7CA6}" destId="{A388BD15-DB2F-49DD-9F78-E5C6249F70DF}" srcOrd="1" destOrd="0" parTransId="{35FB9E40-2A96-47D0-8535-499EAF9E9C08}" sibTransId="{0B80F102-0484-4FB9-8103-4C81ACD9C925}"/>
    <dgm:cxn modelId="{F86186D7-AC4E-44E7-AEB0-A4E5F345ACB0}" srcId="{229A3852-8937-4FCE-8EC9-F329E160DCD1}" destId="{2574B0D5-9997-4621-A4D6-49CA40C3FBDA}" srcOrd="0" destOrd="0" parTransId="{E9C44A23-35DF-4AF7-99BF-5873A9071480}" sibTransId="{A6867D4B-BB48-428A-AA7C-5DC13DE237B6}"/>
    <dgm:cxn modelId="{C97AB350-9539-4E34-B3FC-99A093FC1FD4}" type="presParOf" srcId="{953DA577-FFA7-44A7-AB9E-E8580515FF1E}" destId="{7827F170-4D82-4EFF-B9E5-312DDB8BBC7C}" srcOrd="0" destOrd="0" presId="urn:microsoft.com/office/officeart/2005/8/layout/vList6"/>
    <dgm:cxn modelId="{AC8E7B35-F949-45BC-8132-0E1DA5924942}" type="presParOf" srcId="{7827F170-4D82-4EFF-B9E5-312DDB8BBC7C}" destId="{6E7B9ADD-41B3-441A-B145-BEF748B1785E}" srcOrd="0" destOrd="0" presId="urn:microsoft.com/office/officeart/2005/8/layout/vList6"/>
    <dgm:cxn modelId="{AD595456-F913-496C-98FD-44142E62E3F5}" type="presParOf" srcId="{7827F170-4D82-4EFF-B9E5-312DDB8BBC7C}" destId="{989FCCE7-A41D-441E-A8D4-1EEFC8D300DF}" srcOrd="1" destOrd="0" presId="urn:microsoft.com/office/officeart/2005/8/layout/vList6"/>
    <dgm:cxn modelId="{38C3E431-0AB6-4768-AEB7-FAB608CC1CAB}" type="presParOf" srcId="{953DA577-FFA7-44A7-AB9E-E8580515FF1E}" destId="{6E8E8862-EB31-46FF-8C63-B8D881F4169E}" srcOrd="1" destOrd="0" presId="urn:microsoft.com/office/officeart/2005/8/layout/vList6"/>
    <dgm:cxn modelId="{AC2FFF5F-77DD-42AB-86C5-086D620D6734}" type="presParOf" srcId="{953DA577-FFA7-44A7-AB9E-E8580515FF1E}" destId="{11F7C9DB-7F6D-4011-8CEC-301406D6B95F}" srcOrd="2" destOrd="0" presId="urn:microsoft.com/office/officeart/2005/8/layout/vList6"/>
    <dgm:cxn modelId="{1D3136EA-51C1-4AC1-8ECB-9E6762A9A997}" type="presParOf" srcId="{11F7C9DB-7F6D-4011-8CEC-301406D6B95F}" destId="{9DF2004C-AF5B-4670-85DA-D4CAA88FA391}" srcOrd="0" destOrd="0" presId="urn:microsoft.com/office/officeart/2005/8/layout/vList6"/>
    <dgm:cxn modelId="{274B4D7C-5001-4B4B-9DA2-77D3D2DA4953}" type="presParOf" srcId="{11F7C9DB-7F6D-4011-8CEC-301406D6B95F}" destId="{78E6CDA4-A653-4556-B3BC-699468A59DB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6EFED6B-0075-4423-8787-2A3A2827CC1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8FABC2EE-4CEB-4ABF-A1D3-F82DBB19C610}">
      <dgm:prSet phldrT="[Texto]"/>
      <dgm:spPr/>
      <dgm:t>
        <a:bodyPr/>
        <a:lstStyle/>
        <a:p>
          <a:r>
            <a:rPr lang="es-MX" dirty="0" smtClean="0"/>
            <a:t>BENEFICIO FUNCIONAL</a:t>
          </a:r>
          <a:endParaRPr lang="es-EC" dirty="0"/>
        </a:p>
      </dgm:t>
    </dgm:pt>
    <dgm:pt modelId="{4C6DC6D6-15D5-4742-A24D-8A675A7B1DAE}" type="parTrans" cxnId="{A00CC722-16F6-4ACC-AD9C-93BBBD508270}">
      <dgm:prSet/>
      <dgm:spPr/>
      <dgm:t>
        <a:bodyPr/>
        <a:lstStyle/>
        <a:p>
          <a:endParaRPr lang="es-EC"/>
        </a:p>
      </dgm:t>
    </dgm:pt>
    <dgm:pt modelId="{44C68E3D-BE4E-403B-A6F1-8C604CFBE4B4}" type="sibTrans" cxnId="{A00CC722-16F6-4ACC-AD9C-93BBBD508270}">
      <dgm:prSet/>
      <dgm:spPr/>
      <dgm:t>
        <a:bodyPr/>
        <a:lstStyle/>
        <a:p>
          <a:endParaRPr lang="es-EC"/>
        </a:p>
      </dgm:t>
    </dgm:pt>
    <dgm:pt modelId="{C0C57F0C-FB3E-40E9-ABBB-45FF374D662D}">
      <dgm:prSet phldrT="[Texto]"/>
      <dgm:spPr/>
      <dgm:t>
        <a:bodyPr/>
        <a:lstStyle/>
        <a:p>
          <a:r>
            <a:rPr lang="es-MX" dirty="0" smtClean="0"/>
            <a:t>Transparencia en la asignación</a:t>
          </a:r>
          <a:endParaRPr lang="es-EC" dirty="0"/>
        </a:p>
      </dgm:t>
    </dgm:pt>
    <dgm:pt modelId="{A0D9903A-D16A-4527-905C-B00CFA154FDD}" type="parTrans" cxnId="{2E57C31E-47CF-48E8-BA49-79E813FCA3AC}">
      <dgm:prSet/>
      <dgm:spPr/>
      <dgm:t>
        <a:bodyPr/>
        <a:lstStyle/>
        <a:p>
          <a:endParaRPr lang="es-EC"/>
        </a:p>
      </dgm:t>
    </dgm:pt>
    <dgm:pt modelId="{4BAF5994-7FAB-4128-BA65-744E811EE5AC}" type="sibTrans" cxnId="{2E57C31E-47CF-48E8-BA49-79E813FCA3AC}">
      <dgm:prSet/>
      <dgm:spPr/>
      <dgm:t>
        <a:bodyPr/>
        <a:lstStyle/>
        <a:p>
          <a:endParaRPr lang="es-EC"/>
        </a:p>
      </dgm:t>
    </dgm:pt>
    <dgm:pt modelId="{C048891A-C0B5-4488-9448-35A9B46523DA}">
      <dgm:prSet phldrT="[Texto]"/>
      <dgm:spPr/>
      <dgm:t>
        <a:bodyPr/>
        <a:lstStyle/>
        <a:p>
          <a:r>
            <a:rPr lang="es-MX" dirty="0" smtClean="0"/>
            <a:t>BENEFICIO TÉCNICO</a:t>
          </a:r>
          <a:endParaRPr lang="es-EC" dirty="0"/>
        </a:p>
      </dgm:t>
    </dgm:pt>
    <dgm:pt modelId="{BCCB2216-6546-4981-885E-1BF3C42AA1FD}" type="parTrans" cxnId="{E0049BD3-BD02-42E4-9EB0-7983495C144A}">
      <dgm:prSet/>
      <dgm:spPr/>
      <dgm:t>
        <a:bodyPr/>
        <a:lstStyle/>
        <a:p>
          <a:endParaRPr lang="es-EC"/>
        </a:p>
      </dgm:t>
    </dgm:pt>
    <dgm:pt modelId="{9BBBB670-C21A-480B-AC81-E30E3E67D7F0}" type="sibTrans" cxnId="{E0049BD3-BD02-42E4-9EB0-7983495C144A}">
      <dgm:prSet/>
      <dgm:spPr/>
      <dgm:t>
        <a:bodyPr/>
        <a:lstStyle/>
        <a:p>
          <a:endParaRPr lang="es-EC"/>
        </a:p>
      </dgm:t>
    </dgm:pt>
    <dgm:pt modelId="{A2DD09B8-239E-4502-AC04-C4106B253B50}">
      <dgm:prSet phldrT="[Texto]"/>
      <dgm:spPr/>
      <dgm:t>
        <a:bodyPr/>
        <a:lstStyle/>
        <a:p>
          <a:r>
            <a:rPr lang="es-EC" dirty="0" smtClean="0">
              <a:solidFill>
                <a:schemeClr val="tx1"/>
              </a:solidFill>
            </a:rPr>
            <a:t>Seguridad y control por el uso automatizado de los peritos registrados y categorizados</a:t>
          </a:r>
          <a:endParaRPr lang="es-EC" dirty="0">
            <a:solidFill>
              <a:schemeClr val="tx1"/>
            </a:solidFill>
          </a:endParaRPr>
        </a:p>
      </dgm:t>
    </dgm:pt>
    <dgm:pt modelId="{C08401BA-3F04-4E2A-AA54-51A4242CF653}" type="parTrans" cxnId="{B25F5075-8B3F-4245-A955-E599C610A9A9}">
      <dgm:prSet/>
      <dgm:spPr/>
      <dgm:t>
        <a:bodyPr/>
        <a:lstStyle/>
        <a:p>
          <a:endParaRPr lang="es-EC"/>
        </a:p>
      </dgm:t>
    </dgm:pt>
    <dgm:pt modelId="{8FE89B5D-3210-4FCC-8D59-B79FBB9EF220}" type="sibTrans" cxnId="{B25F5075-8B3F-4245-A955-E599C610A9A9}">
      <dgm:prSet/>
      <dgm:spPr/>
      <dgm:t>
        <a:bodyPr/>
        <a:lstStyle/>
        <a:p>
          <a:endParaRPr lang="es-EC"/>
        </a:p>
      </dgm:t>
    </dgm:pt>
    <dgm:pt modelId="{E3465017-4B6E-4A97-922F-1C5DA8FBFCBB}">
      <dgm:prSet/>
      <dgm:spPr/>
      <dgm:t>
        <a:bodyPr/>
        <a:lstStyle/>
        <a:p>
          <a:r>
            <a:rPr lang="es-MX" dirty="0" smtClean="0"/>
            <a:t>Imparcialidad del perito</a:t>
          </a:r>
          <a:endParaRPr lang="es-MX" dirty="0"/>
        </a:p>
      </dgm:t>
    </dgm:pt>
    <dgm:pt modelId="{0111C003-AC02-494A-B3EE-D90720109ADC}" type="parTrans" cxnId="{C0236DD5-994C-4D39-BDEA-E172AA90ACBD}">
      <dgm:prSet/>
      <dgm:spPr/>
      <dgm:t>
        <a:bodyPr/>
        <a:lstStyle/>
        <a:p>
          <a:endParaRPr lang="es-EC"/>
        </a:p>
      </dgm:t>
    </dgm:pt>
    <dgm:pt modelId="{8137CAE2-6561-4870-A5D4-093F0DDA950E}" type="sibTrans" cxnId="{C0236DD5-994C-4D39-BDEA-E172AA90ACBD}">
      <dgm:prSet/>
      <dgm:spPr/>
      <dgm:t>
        <a:bodyPr/>
        <a:lstStyle/>
        <a:p>
          <a:endParaRPr lang="es-EC"/>
        </a:p>
      </dgm:t>
    </dgm:pt>
    <dgm:pt modelId="{2C71CC8E-9F57-47E5-B668-D1D17C294994}">
      <dgm:prSet/>
      <dgm:spPr/>
      <dgm:t>
        <a:bodyPr/>
        <a:lstStyle/>
        <a:p>
          <a:r>
            <a:rPr lang="es-MX" dirty="0" smtClean="0"/>
            <a:t>Objetividad en el informe pericial</a:t>
          </a:r>
          <a:endParaRPr lang="es-EC" dirty="0"/>
        </a:p>
      </dgm:t>
    </dgm:pt>
    <dgm:pt modelId="{6B2F5148-E930-45F5-8F96-E0A1C8F43571}" type="parTrans" cxnId="{EAC828B6-F81A-4342-BF7F-9B94ADE2A9AF}">
      <dgm:prSet/>
      <dgm:spPr/>
      <dgm:t>
        <a:bodyPr/>
        <a:lstStyle/>
        <a:p>
          <a:endParaRPr lang="es-EC"/>
        </a:p>
      </dgm:t>
    </dgm:pt>
    <dgm:pt modelId="{BE374100-158F-427C-AD50-BB03498BD3F3}" type="sibTrans" cxnId="{EAC828B6-F81A-4342-BF7F-9B94ADE2A9AF}">
      <dgm:prSet/>
      <dgm:spPr/>
      <dgm:t>
        <a:bodyPr/>
        <a:lstStyle/>
        <a:p>
          <a:endParaRPr lang="es-EC"/>
        </a:p>
      </dgm:t>
    </dgm:pt>
    <dgm:pt modelId="{31A3CCC6-7435-427C-A64A-64F210257620}">
      <dgm:prSet phldrT="[Texto]"/>
      <dgm:spPr/>
      <dgm:t>
        <a:bodyPr/>
        <a:lstStyle/>
        <a:p>
          <a:endParaRPr lang="es-EC" dirty="0">
            <a:solidFill>
              <a:schemeClr val="tx1"/>
            </a:solidFill>
          </a:endParaRPr>
        </a:p>
      </dgm:t>
    </dgm:pt>
    <dgm:pt modelId="{8047DDCA-641E-4B43-BE71-8983AEE49A0D}" type="parTrans" cxnId="{E0CCE3B3-9629-47AA-BBD6-55EE0467A7AB}">
      <dgm:prSet/>
      <dgm:spPr/>
      <dgm:t>
        <a:bodyPr/>
        <a:lstStyle/>
        <a:p>
          <a:endParaRPr lang="es-EC"/>
        </a:p>
      </dgm:t>
    </dgm:pt>
    <dgm:pt modelId="{9862955F-9162-4CC4-8AE9-00A18A76A8A3}" type="sibTrans" cxnId="{E0CCE3B3-9629-47AA-BBD6-55EE0467A7AB}">
      <dgm:prSet/>
      <dgm:spPr/>
      <dgm:t>
        <a:bodyPr/>
        <a:lstStyle/>
        <a:p>
          <a:endParaRPr lang="es-EC"/>
        </a:p>
      </dgm:t>
    </dgm:pt>
    <dgm:pt modelId="{33D6B654-58B6-48EE-BF64-C2FFBF873D0E}" type="pres">
      <dgm:prSet presAssocID="{76EFED6B-0075-4423-8787-2A3A2827CC13}" presName="Name0" presStyleCnt="0">
        <dgm:presLayoutVars>
          <dgm:dir/>
          <dgm:animLvl val="lvl"/>
          <dgm:resizeHandles/>
        </dgm:presLayoutVars>
      </dgm:prSet>
      <dgm:spPr/>
      <dgm:t>
        <a:bodyPr/>
        <a:lstStyle/>
        <a:p>
          <a:endParaRPr lang="es-EC"/>
        </a:p>
      </dgm:t>
    </dgm:pt>
    <dgm:pt modelId="{6E3FA4D9-4F81-4304-803F-FE1EE3A72DC7}" type="pres">
      <dgm:prSet presAssocID="{8FABC2EE-4CEB-4ABF-A1D3-F82DBB19C610}" presName="linNode" presStyleCnt="0"/>
      <dgm:spPr/>
    </dgm:pt>
    <dgm:pt modelId="{277AD89A-D8A5-4742-9E00-B814D47ED4F3}" type="pres">
      <dgm:prSet presAssocID="{8FABC2EE-4CEB-4ABF-A1D3-F82DBB19C610}" presName="parentShp" presStyleLbl="node1" presStyleIdx="0" presStyleCnt="2">
        <dgm:presLayoutVars>
          <dgm:bulletEnabled val="1"/>
        </dgm:presLayoutVars>
      </dgm:prSet>
      <dgm:spPr/>
      <dgm:t>
        <a:bodyPr/>
        <a:lstStyle/>
        <a:p>
          <a:endParaRPr lang="es-EC"/>
        </a:p>
      </dgm:t>
    </dgm:pt>
    <dgm:pt modelId="{88A68B73-4DB1-46FB-B29F-FF1D617AAA54}" type="pres">
      <dgm:prSet presAssocID="{8FABC2EE-4CEB-4ABF-A1D3-F82DBB19C610}" presName="childShp" presStyleLbl="bgAccFollowNode1" presStyleIdx="0" presStyleCnt="2">
        <dgm:presLayoutVars>
          <dgm:bulletEnabled val="1"/>
        </dgm:presLayoutVars>
      </dgm:prSet>
      <dgm:spPr/>
      <dgm:t>
        <a:bodyPr/>
        <a:lstStyle/>
        <a:p>
          <a:endParaRPr lang="es-EC"/>
        </a:p>
      </dgm:t>
    </dgm:pt>
    <dgm:pt modelId="{2C2ED9DE-1EF8-4C31-854A-31091726ABFF}" type="pres">
      <dgm:prSet presAssocID="{44C68E3D-BE4E-403B-A6F1-8C604CFBE4B4}" presName="spacing" presStyleCnt="0"/>
      <dgm:spPr/>
    </dgm:pt>
    <dgm:pt modelId="{34344172-8810-4169-9315-29B8ACF936C8}" type="pres">
      <dgm:prSet presAssocID="{C048891A-C0B5-4488-9448-35A9B46523DA}" presName="linNode" presStyleCnt="0"/>
      <dgm:spPr/>
    </dgm:pt>
    <dgm:pt modelId="{BE85A7F8-C580-461B-AF69-A6F7711ABF5C}" type="pres">
      <dgm:prSet presAssocID="{C048891A-C0B5-4488-9448-35A9B46523DA}" presName="parentShp" presStyleLbl="node1" presStyleIdx="1" presStyleCnt="2">
        <dgm:presLayoutVars>
          <dgm:bulletEnabled val="1"/>
        </dgm:presLayoutVars>
      </dgm:prSet>
      <dgm:spPr/>
      <dgm:t>
        <a:bodyPr/>
        <a:lstStyle/>
        <a:p>
          <a:endParaRPr lang="es-EC"/>
        </a:p>
      </dgm:t>
    </dgm:pt>
    <dgm:pt modelId="{BE1DCFF3-D3C6-441B-903C-359930296C8E}" type="pres">
      <dgm:prSet presAssocID="{C048891A-C0B5-4488-9448-35A9B46523DA}" presName="childShp" presStyleLbl="bgAccFollowNode1" presStyleIdx="1" presStyleCnt="2">
        <dgm:presLayoutVars>
          <dgm:bulletEnabled val="1"/>
        </dgm:presLayoutVars>
      </dgm:prSet>
      <dgm:spPr/>
      <dgm:t>
        <a:bodyPr/>
        <a:lstStyle/>
        <a:p>
          <a:endParaRPr lang="es-EC"/>
        </a:p>
      </dgm:t>
    </dgm:pt>
  </dgm:ptLst>
  <dgm:cxnLst>
    <dgm:cxn modelId="{E86C3111-A83C-45D5-966B-3CD4BACAA0B3}" type="presOf" srcId="{2C71CC8E-9F57-47E5-B668-D1D17C294994}" destId="{88A68B73-4DB1-46FB-B29F-FF1D617AAA54}" srcOrd="0" destOrd="2" presId="urn:microsoft.com/office/officeart/2005/8/layout/vList6"/>
    <dgm:cxn modelId="{2E57C31E-47CF-48E8-BA49-79E813FCA3AC}" srcId="{8FABC2EE-4CEB-4ABF-A1D3-F82DBB19C610}" destId="{C0C57F0C-FB3E-40E9-ABBB-45FF374D662D}" srcOrd="0" destOrd="0" parTransId="{A0D9903A-D16A-4527-905C-B00CFA154FDD}" sibTransId="{4BAF5994-7FAB-4128-BA65-744E811EE5AC}"/>
    <dgm:cxn modelId="{E0049BD3-BD02-42E4-9EB0-7983495C144A}" srcId="{76EFED6B-0075-4423-8787-2A3A2827CC13}" destId="{C048891A-C0B5-4488-9448-35A9B46523DA}" srcOrd="1" destOrd="0" parTransId="{BCCB2216-6546-4981-885E-1BF3C42AA1FD}" sibTransId="{9BBBB670-C21A-480B-AC81-E30E3E67D7F0}"/>
    <dgm:cxn modelId="{C0236DD5-994C-4D39-BDEA-E172AA90ACBD}" srcId="{8FABC2EE-4CEB-4ABF-A1D3-F82DBB19C610}" destId="{E3465017-4B6E-4A97-922F-1C5DA8FBFCBB}" srcOrd="1" destOrd="0" parTransId="{0111C003-AC02-494A-B3EE-D90720109ADC}" sibTransId="{8137CAE2-6561-4870-A5D4-093F0DDA950E}"/>
    <dgm:cxn modelId="{EAC828B6-F81A-4342-BF7F-9B94ADE2A9AF}" srcId="{8FABC2EE-4CEB-4ABF-A1D3-F82DBB19C610}" destId="{2C71CC8E-9F57-47E5-B668-D1D17C294994}" srcOrd="2" destOrd="0" parTransId="{6B2F5148-E930-45F5-8F96-E0A1C8F43571}" sibTransId="{BE374100-158F-427C-AD50-BB03498BD3F3}"/>
    <dgm:cxn modelId="{E91CCD21-CCB5-4168-B662-C3424B1DD5DD}" type="presOf" srcId="{C0C57F0C-FB3E-40E9-ABBB-45FF374D662D}" destId="{88A68B73-4DB1-46FB-B29F-FF1D617AAA54}" srcOrd="0" destOrd="0" presId="urn:microsoft.com/office/officeart/2005/8/layout/vList6"/>
    <dgm:cxn modelId="{C3B5659F-DAC7-4D55-A249-0ECF92EBADF2}" type="presOf" srcId="{A2DD09B8-239E-4502-AC04-C4106B253B50}" destId="{BE1DCFF3-D3C6-441B-903C-359930296C8E}" srcOrd="0" destOrd="1" presId="urn:microsoft.com/office/officeart/2005/8/layout/vList6"/>
    <dgm:cxn modelId="{7BDBCB1A-A554-4A65-8FD2-1AC588F26F0F}" type="presOf" srcId="{31A3CCC6-7435-427C-A64A-64F210257620}" destId="{BE1DCFF3-D3C6-441B-903C-359930296C8E}" srcOrd="0" destOrd="0" presId="urn:microsoft.com/office/officeart/2005/8/layout/vList6"/>
    <dgm:cxn modelId="{8859A3B7-5A9E-4571-AAD2-91CA3340EA99}" type="presOf" srcId="{8FABC2EE-4CEB-4ABF-A1D3-F82DBB19C610}" destId="{277AD89A-D8A5-4742-9E00-B814D47ED4F3}" srcOrd="0" destOrd="0" presId="urn:microsoft.com/office/officeart/2005/8/layout/vList6"/>
    <dgm:cxn modelId="{032F2E2B-B316-46A4-869B-D3F7F47161B7}" type="presOf" srcId="{C048891A-C0B5-4488-9448-35A9B46523DA}" destId="{BE85A7F8-C580-461B-AF69-A6F7711ABF5C}" srcOrd="0" destOrd="0" presId="urn:microsoft.com/office/officeart/2005/8/layout/vList6"/>
    <dgm:cxn modelId="{FE34F4C1-3E9F-4868-875C-DCB3271E322E}" type="presOf" srcId="{76EFED6B-0075-4423-8787-2A3A2827CC13}" destId="{33D6B654-58B6-48EE-BF64-C2FFBF873D0E}" srcOrd="0" destOrd="0" presId="urn:microsoft.com/office/officeart/2005/8/layout/vList6"/>
    <dgm:cxn modelId="{B25F5075-8B3F-4245-A955-E599C610A9A9}" srcId="{C048891A-C0B5-4488-9448-35A9B46523DA}" destId="{A2DD09B8-239E-4502-AC04-C4106B253B50}" srcOrd="1" destOrd="0" parTransId="{C08401BA-3F04-4E2A-AA54-51A4242CF653}" sibTransId="{8FE89B5D-3210-4FCC-8D59-B79FBB9EF220}"/>
    <dgm:cxn modelId="{16B63B78-9641-44E7-A241-D18EA2C455C6}" type="presOf" srcId="{E3465017-4B6E-4A97-922F-1C5DA8FBFCBB}" destId="{88A68B73-4DB1-46FB-B29F-FF1D617AAA54}" srcOrd="0" destOrd="1" presId="urn:microsoft.com/office/officeart/2005/8/layout/vList6"/>
    <dgm:cxn modelId="{A00CC722-16F6-4ACC-AD9C-93BBBD508270}" srcId="{76EFED6B-0075-4423-8787-2A3A2827CC13}" destId="{8FABC2EE-4CEB-4ABF-A1D3-F82DBB19C610}" srcOrd="0" destOrd="0" parTransId="{4C6DC6D6-15D5-4742-A24D-8A675A7B1DAE}" sibTransId="{44C68E3D-BE4E-403B-A6F1-8C604CFBE4B4}"/>
    <dgm:cxn modelId="{E0CCE3B3-9629-47AA-BBD6-55EE0467A7AB}" srcId="{C048891A-C0B5-4488-9448-35A9B46523DA}" destId="{31A3CCC6-7435-427C-A64A-64F210257620}" srcOrd="0" destOrd="0" parTransId="{8047DDCA-641E-4B43-BE71-8983AEE49A0D}" sibTransId="{9862955F-9162-4CC4-8AE9-00A18A76A8A3}"/>
    <dgm:cxn modelId="{1767EBC1-23B2-46C4-8E62-5ADAC0722B32}" type="presParOf" srcId="{33D6B654-58B6-48EE-BF64-C2FFBF873D0E}" destId="{6E3FA4D9-4F81-4304-803F-FE1EE3A72DC7}" srcOrd="0" destOrd="0" presId="urn:microsoft.com/office/officeart/2005/8/layout/vList6"/>
    <dgm:cxn modelId="{7E737104-49D5-4C11-AE67-4BC2ECAB7F66}" type="presParOf" srcId="{6E3FA4D9-4F81-4304-803F-FE1EE3A72DC7}" destId="{277AD89A-D8A5-4742-9E00-B814D47ED4F3}" srcOrd="0" destOrd="0" presId="urn:microsoft.com/office/officeart/2005/8/layout/vList6"/>
    <dgm:cxn modelId="{7B90D541-01DA-4588-8153-0EE7843E1319}" type="presParOf" srcId="{6E3FA4D9-4F81-4304-803F-FE1EE3A72DC7}" destId="{88A68B73-4DB1-46FB-B29F-FF1D617AAA54}" srcOrd="1" destOrd="0" presId="urn:microsoft.com/office/officeart/2005/8/layout/vList6"/>
    <dgm:cxn modelId="{AABD919C-795E-47B6-B9E8-40E7F7663284}" type="presParOf" srcId="{33D6B654-58B6-48EE-BF64-C2FFBF873D0E}" destId="{2C2ED9DE-1EF8-4C31-854A-31091726ABFF}" srcOrd="1" destOrd="0" presId="urn:microsoft.com/office/officeart/2005/8/layout/vList6"/>
    <dgm:cxn modelId="{B0AC34E0-71EF-43A6-BACE-D176AC73D17D}" type="presParOf" srcId="{33D6B654-58B6-48EE-BF64-C2FFBF873D0E}" destId="{34344172-8810-4169-9315-29B8ACF936C8}" srcOrd="2" destOrd="0" presId="urn:microsoft.com/office/officeart/2005/8/layout/vList6"/>
    <dgm:cxn modelId="{312C18B3-302C-420E-AF69-80ABEB8AA810}" type="presParOf" srcId="{34344172-8810-4169-9315-29B8ACF936C8}" destId="{BE85A7F8-C580-461B-AF69-A6F7711ABF5C}" srcOrd="0" destOrd="0" presId="urn:microsoft.com/office/officeart/2005/8/layout/vList6"/>
    <dgm:cxn modelId="{2644534C-9D27-46D6-9DC4-2E94167B4B60}" type="presParOf" srcId="{34344172-8810-4169-9315-29B8ACF936C8}" destId="{BE1DCFF3-D3C6-441B-903C-359930296C8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E34E55F-75BA-4BAD-85D2-2BA80C59A25F}" type="doc">
      <dgm:prSet loTypeId="urn:microsoft.com/office/officeart/2005/8/layout/arrow2" loCatId="process" qsTypeId="urn:microsoft.com/office/officeart/2005/8/quickstyle/simple1" qsCatId="simple" csTypeId="urn:microsoft.com/office/officeart/2005/8/colors/colorful3" csCatId="colorful" phldr="1"/>
      <dgm:spPr/>
    </dgm:pt>
    <dgm:pt modelId="{34E71503-BA38-4354-945E-4619D474704D}">
      <dgm:prSet phldrT="[Texto]" custT="1"/>
      <dgm:spPr/>
      <dgm:t>
        <a:bodyPr/>
        <a:lstStyle/>
        <a:p>
          <a:pPr algn="l"/>
          <a:r>
            <a:rPr lang="es-EC" sz="1400" dirty="0" smtClean="0">
              <a:solidFill>
                <a:schemeClr val="accent1">
                  <a:lumMod val="50000"/>
                </a:schemeClr>
              </a:solidFill>
              <a:latin typeface="+mn-lt"/>
            </a:rPr>
            <a:t>Acceso on-line  </a:t>
          </a:r>
          <a:r>
            <a:rPr lang="es-MX" sz="1400" dirty="0" smtClean="0">
              <a:solidFill>
                <a:schemeClr val="accent1">
                  <a:lumMod val="50000"/>
                </a:schemeClr>
              </a:solidFill>
            </a:rPr>
            <a:t>a </a:t>
          </a:r>
          <a:r>
            <a:rPr lang="es-MX" sz="1400" dirty="0">
              <a:solidFill>
                <a:schemeClr val="accent1">
                  <a:lumMod val="50000"/>
                </a:schemeClr>
              </a:solidFill>
            </a:rPr>
            <a:t>la información </a:t>
          </a:r>
          <a:r>
            <a:rPr lang="es-MX" sz="1400" dirty="0" smtClean="0">
              <a:solidFill>
                <a:schemeClr val="accent1">
                  <a:lumMod val="50000"/>
                </a:schemeClr>
              </a:solidFill>
            </a:rPr>
            <a:t>de </a:t>
          </a:r>
          <a:r>
            <a:rPr lang="es-MX" sz="1400" dirty="0">
              <a:solidFill>
                <a:schemeClr val="accent1">
                  <a:lumMod val="50000"/>
                </a:schemeClr>
              </a:solidFill>
            </a:rPr>
            <a:t>los </a:t>
          </a:r>
          <a:r>
            <a:rPr lang="es-MX" sz="1400" dirty="0" smtClean="0">
              <a:solidFill>
                <a:schemeClr val="accent1">
                  <a:lumMod val="50000"/>
                </a:schemeClr>
              </a:solidFill>
            </a:rPr>
            <a:t>bienes.</a:t>
          </a:r>
          <a:endParaRPr lang="es-EC" sz="1400" dirty="0">
            <a:solidFill>
              <a:schemeClr val="accent1">
                <a:lumMod val="50000"/>
              </a:schemeClr>
            </a:solidFill>
          </a:endParaRPr>
        </a:p>
      </dgm:t>
    </dgm:pt>
    <dgm:pt modelId="{0B58C3F0-D3E1-457B-AFD6-BDBE1C6DE361}" type="parTrans" cxnId="{434065C4-7B1A-482A-BB73-6338500E71DB}">
      <dgm:prSet/>
      <dgm:spPr/>
      <dgm:t>
        <a:bodyPr/>
        <a:lstStyle/>
        <a:p>
          <a:endParaRPr lang="es-EC"/>
        </a:p>
      </dgm:t>
    </dgm:pt>
    <dgm:pt modelId="{74C8FE65-F9DE-4836-A888-8C8EB84183FB}" type="sibTrans" cxnId="{434065C4-7B1A-482A-BB73-6338500E71DB}">
      <dgm:prSet/>
      <dgm:spPr/>
      <dgm:t>
        <a:bodyPr/>
        <a:lstStyle/>
        <a:p>
          <a:endParaRPr lang="es-EC"/>
        </a:p>
      </dgm:t>
    </dgm:pt>
    <dgm:pt modelId="{C33885B3-9BA1-4744-903C-30AA563164C5}">
      <dgm:prSet phldrT="[Texto]" custT="1"/>
      <dgm:spPr/>
      <dgm:t>
        <a:bodyPr/>
        <a:lstStyle/>
        <a:p>
          <a:r>
            <a:rPr lang="es-MX" sz="1400" dirty="0" smtClean="0">
              <a:solidFill>
                <a:schemeClr val="accent1">
                  <a:lumMod val="50000"/>
                </a:schemeClr>
              </a:solidFill>
            </a:rPr>
            <a:t>Postulación de ofertas mediante formulario web</a:t>
          </a:r>
          <a:endParaRPr lang="es-EC" sz="1400" dirty="0">
            <a:solidFill>
              <a:schemeClr val="accent1">
                <a:lumMod val="50000"/>
              </a:schemeClr>
            </a:solidFill>
          </a:endParaRPr>
        </a:p>
      </dgm:t>
    </dgm:pt>
    <dgm:pt modelId="{0D3435F0-3972-4E1D-85C3-0BAAFDDF3FF0}" type="parTrans" cxnId="{E5C244FD-4FAE-43D6-ADC3-9232AC9B5794}">
      <dgm:prSet/>
      <dgm:spPr/>
      <dgm:t>
        <a:bodyPr/>
        <a:lstStyle/>
        <a:p>
          <a:endParaRPr lang="es-EC"/>
        </a:p>
      </dgm:t>
    </dgm:pt>
    <dgm:pt modelId="{A2378276-687B-499E-A18D-BFD6ACDAEC45}" type="sibTrans" cxnId="{E5C244FD-4FAE-43D6-ADC3-9232AC9B5794}">
      <dgm:prSet/>
      <dgm:spPr/>
      <dgm:t>
        <a:bodyPr/>
        <a:lstStyle/>
        <a:p>
          <a:endParaRPr lang="es-EC"/>
        </a:p>
      </dgm:t>
    </dgm:pt>
    <dgm:pt modelId="{47151019-DDAB-4F29-B975-0E6106602C08}">
      <dgm:prSet phldrT="[Texto]" custT="1"/>
      <dgm:spPr/>
      <dgm:t>
        <a:bodyPr/>
        <a:lstStyle/>
        <a:p>
          <a:r>
            <a:rPr lang="es-MX" sz="1400" dirty="0"/>
            <a:t>Reducción de desplazamientos y </a:t>
          </a:r>
          <a:r>
            <a:rPr lang="es-MX" sz="1400" dirty="0" smtClean="0"/>
            <a:t>demoras a los usuarios</a:t>
          </a:r>
          <a:endParaRPr lang="es-EC" sz="1400" dirty="0"/>
        </a:p>
      </dgm:t>
    </dgm:pt>
    <dgm:pt modelId="{8C1CFF92-CD11-4994-B8BC-D717C4BE1CD1}" type="parTrans" cxnId="{9BB45A08-6D41-489C-A77B-9E473C0EB704}">
      <dgm:prSet/>
      <dgm:spPr/>
      <dgm:t>
        <a:bodyPr/>
        <a:lstStyle/>
        <a:p>
          <a:endParaRPr lang="es-EC"/>
        </a:p>
      </dgm:t>
    </dgm:pt>
    <dgm:pt modelId="{D27EC257-4DF8-4C95-A833-9004F306C597}" type="sibTrans" cxnId="{9BB45A08-6D41-489C-A77B-9E473C0EB704}">
      <dgm:prSet/>
      <dgm:spPr/>
      <dgm:t>
        <a:bodyPr/>
        <a:lstStyle/>
        <a:p>
          <a:endParaRPr lang="es-EC"/>
        </a:p>
      </dgm:t>
    </dgm:pt>
    <dgm:pt modelId="{1C121749-3287-448C-A553-C8E56FA9715B}">
      <dgm:prSet phldrT="[Texto]" custT="1"/>
      <dgm:spPr/>
      <dgm:t>
        <a:bodyPr/>
        <a:lstStyle/>
        <a:p>
          <a:r>
            <a:rPr lang="es-MX" sz="1400" dirty="0"/>
            <a:t>Mayor participación en igualdad de condiciones</a:t>
          </a:r>
          <a:br>
            <a:rPr lang="es-MX" sz="1400" dirty="0"/>
          </a:br>
          <a:r>
            <a:rPr lang="es-MX" sz="1400" dirty="0"/>
            <a:t>(evita prácticas </a:t>
          </a:r>
          <a:r>
            <a:rPr lang="es-MX" sz="1400" dirty="0" err="1"/>
            <a:t>colusivas</a:t>
          </a:r>
          <a:r>
            <a:rPr lang="es-MX" sz="1400" dirty="0"/>
            <a:t>)</a:t>
          </a:r>
          <a:endParaRPr lang="es-EC" sz="1400" dirty="0"/>
        </a:p>
      </dgm:t>
    </dgm:pt>
    <dgm:pt modelId="{4EB4BE95-AC08-4585-AEF1-B418F142074F}" type="parTrans" cxnId="{07173DB6-E424-4C56-ACE1-E96C49BD285B}">
      <dgm:prSet/>
      <dgm:spPr/>
      <dgm:t>
        <a:bodyPr/>
        <a:lstStyle/>
        <a:p>
          <a:endParaRPr lang="es-EC"/>
        </a:p>
      </dgm:t>
    </dgm:pt>
    <dgm:pt modelId="{CD461E71-E8C6-4142-84B0-6A07B14E17C4}" type="sibTrans" cxnId="{07173DB6-E424-4C56-ACE1-E96C49BD285B}">
      <dgm:prSet/>
      <dgm:spPr/>
      <dgm:t>
        <a:bodyPr/>
        <a:lstStyle/>
        <a:p>
          <a:endParaRPr lang="es-EC"/>
        </a:p>
      </dgm:t>
    </dgm:pt>
    <dgm:pt modelId="{512B5530-8D29-4DC3-92BC-C8BE82BCDA10}">
      <dgm:prSet phldrT="[Texto]" custT="1"/>
      <dgm:spPr/>
      <dgm:t>
        <a:bodyPr/>
        <a:lstStyle/>
        <a:p>
          <a:r>
            <a:rPr lang="es-MX" sz="1400" dirty="0" smtClean="0"/>
            <a:t>Garantiza la publicidad</a:t>
          </a:r>
          <a:r>
            <a:rPr lang="es-MX" sz="1400" dirty="0"/>
            <a:t>, transparencia y eficiencia </a:t>
          </a:r>
          <a:endParaRPr lang="es-EC" sz="1400" dirty="0"/>
        </a:p>
      </dgm:t>
    </dgm:pt>
    <dgm:pt modelId="{95F65EB8-E04B-41A5-8D19-D450282020F1}" type="sibTrans" cxnId="{3ACD105A-513B-4DC3-81D0-8386C06BE110}">
      <dgm:prSet/>
      <dgm:spPr/>
      <dgm:t>
        <a:bodyPr/>
        <a:lstStyle/>
        <a:p>
          <a:endParaRPr lang="es-EC"/>
        </a:p>
      </dgm:t>
    </dgm:pt>
    <dgm:pt modelId="{DCE46121-035A-4A07-AE37-46020448DF79}" type="parTrans" cxnId="{3ACD105A-513B-4DC3-81D0-8386C06BE110}">
      <dgm:prSet/>
      <dgm:spPr/>
      <dgm:t>
        <a:bodyPr/>
        <a:lstStyle/>
        <a:p>
          <a:endParaRPr lang="es-EC"/>
        </a:p>
      </dgm:t>
    </dgm:pt>
    <dgm:pt modelId="{C4366B3E-C839-44B8-BEAE-9133D0119409}" type="pres">
      <dgm:prSet presAssocID="{7E34E55F-75BA-4BAD-85D2-2BA80C59A25F}" presName="arrowDiagram" presStyleCnt="0">
        <dgm:presLayoutVars>
          <dgm:chMax val="5"/>
          <dgm:dir/>
          <dgm:resizeHandles val="exact"/>
        </dgm:presLayoutVars>
      </dgm:prSet>
      <dgm:spPr/>
    </dgm:pt>
    <dgm:pt modelId="{8E04E25F-A190-474B-B4CE-FA5D3AFC1523}" type="pres">
      <dgm:prSet presAssocID="{7E34E55F-75BA-4BAD-85D2-2BA80C59A25F}" presName="arrow" presStyleLbl="bgShp" presStyleIdx="0" presStyleCnt="1" custLinFactNeighborX="-575" custLinFactNeighborY="-918"/>
      <dgm:spPr/>
    </dgm:pt>
    <dgm:pt modelId="{87CC3399-03FB-4324-99C3-F3F164434EB0}" type="pres">
      <dgm:prSet presAssocID="{7E34E55F-75BA-4BAD-85D2-2BA80C59A25F}" presName="arrowDiagram5" presStyleCnt="0"/>
      <dgm:spPr/>
    </dgm:pt>
    <dgm:pt modelId="{9CA3FA93-0984-47E6-BB54-9DEDBCB87899}" type="pres">
      <dgm:prSet presAssocID="{34E71503-BA38-4354-945E-4619D474704D}" presName="bullet5a" presStyleLbl="node1" presStyleIdx="0" presStyleCnt="5" custLinFactNeighborX="19152" custLinFactNeighborY="-25536"/>
      <dgm:spPr/>
    </dgm:pt>
    <dgm:pt modelId="{EE79C6F9-EB8B-4A26-9FEE-17652EF52C78}" type="pres">
      <dgm:prSet presAssocID="{34E71503-BA38-4354-945E-4619D474704D}" presName="textBox5a" presStyleLbl="revTx" presStyleIdx="0" presStyleCnt="5" custScaleX="118825" custLinFactNeighborX="-497" custLinFactNeighborY="24217">
        <dgm:presLayoutVars>
          <dgm:bulletEnabled val="1"/>
        </dgm:presLayoutVars>
      </dgm:prSet>
      <dgm:spPr/>
      <dgm:t>
        <a:bodyPr/>
        <a:lstStyle/>
        <a:p>
          <a:endParaRPr lang="es-EC"/>
        </a:p>
      </dgm:t>
    </dgm:pt>
    <dgm:pt modelId="{DAADE42A-4749-44EF-9F0B-B495922462FB}" type="pres">
      <dgm:prSet presAssocID="{C33885B3-9BA1-4744-903C-30AA563164C5}" presName="bullet5b" presStyleLbl="node1" presStyleIdx="1" presStyleCnt="5"/>
      <dgm:spPr/>
    </dgm:pt>
    <dgm:pt modelId="{8CEE129F-D7C6-4049-AAD7-940A849E42BC}" type="pres">
      <dgm:prSet presAssocID="{C33885B3-9BA1-4744-903C-30AA563164C5}" presName="textBox5b" presStyleLbl="revTx" presStyleIdx="1" presStyleCnt="5" custScaleX="118291" custLinFactNeighborX="3749" custLinFactNeighborY="7640">
        <dgm:presLayoutVars>
          <dgm:bulletEnabled val="1"/>
        </dgm:presLayoutVars>
      </dgm:prSet>
      <dgm:spPr/>
      <dgm:t>
        <a:bodyPr/>
        <a:lstStyle/>
        <a:p>
          <a:endParaRPr lang="es-EC"/>
        </a:p>
      </dgm:t>
    </dgm:pt>
    <dgm:pt modelId="{83725520-C28C-43BE-A702-04959BCA964B}" type="pres">
      <dgm:prSet presAssocID="{47151019-DDAB-4F29-B975-0E6106602C08}" presName="bullet5c" presStyleLbl="node1" presStyleIdx="2" presStyleCnt="5"/>
      <dgm:spPr/>
    </dgm:pt>
    <dgm:pt modelId="{59124FBD-759D-4BBD-80C4-BB92170F7B51}" type="pres">
      <dgm:prSet presAssocID="{47151019-DDAB-4F29-B975-0E6106602C08}" presName="textBox5c" presStyleLbl="revTx" presStyleIdx="2" presStyleCnt="5" custScaleX="107445" custLinFactNeighborX="5327" custLinFactNeighborY="-2090">
        <dgm:presLayoutVars>
          <dgm:bulletEnabled val="1"/>
        </dgm:presLayoutVars>
      </dgm:prSet>
      <dgm:spPr/>
      <dgm:t>
        <a:bodyPr/>
        <a:lstStyle/>
        <a:p>
          <a:endParaRPr lang="es-EC"/>
        </a:p>
      </dgm:t>
    </dgm:pt>
    <dgm:pt modelId="{3C21244D-F84F-4410-820B-BAD4B1C533D2}" type="pres">
      <dgm:prSet presAssocID="{1C121749-3287-448C-A553-C8E56FA9715B}" presName="bullet5d" presStyleLbl="node1" presStyleIdx="3" presStyleCnt="5"/>
      <dgm:spPr/>
    </dgm:pt>
    <dgm:pt modelId="{8092E7D6-B159-45F4-98B4-3756D39574FD}" type="pres">
      <dgm:prSet presAssocID="{1C121749-3287-448C-A553-C8E56FA9715B}" presName="textBox5d" presStyleLbl="revTx" presStyleIdx="3" presStyleCnt="5" custLinFactNeighborY="-2808">
        <dgm:presLayoutVars>
          <dgm:bulletEnabled val="1"/>
        </dgm:presLayoutVars>
      </dgm:prSet>
      <dgm:spPr/>
      <dgm:t>
        <a:bodyPr/>
        <a:lstStyle/>
        <a:p>
          <a:endParaRPr lang="es-EC"/>
        </a:p>
      </dgm:t>
    </dgm:pt>
    <dgm:pt modelId="{AF8B05C5-5A04-4ED6-B251-046AD32905FC}" type="pres">
      <dgm:prSet presAssocID="{512B5530-8D29-4DC3-92BC-C8BE82BCDA10}" presName="bullet5e" presStyleLbl="node1" presStyleIdx="4" presStyleCnt="5" custLinFactNeighborY="-16731"/>
      <dgm:spPr/>
    </dgm:pt>
    <dgm:pt modelId="{90F037F5-1821-410A-9B33-2931711D096E}" type="pres">
      <dgm:prSet presAssocID="{512B5530-8D29-4DC3-92BC-C8BE82BCDA10}" presName="textBox5e" presStyleLbl="revTx" presStyleIdx="4" presStyleCnt="5" custLinFactNeighborX="-2202" custLinFactNeighborY="-5104">
        <dgm:presLayoutVars>
          <dgm:bulletEnabled val="1"/>
        </dgm:presLayoutVars>
      </dgm:prSet>
      <dgm:spPr/>
      <dgm:t>
        <a:bodyPr/>
        <a:lstStyle/>
        <a:p>
          <a:endParaRPr lang="es-EC"/>
        </a:p>
      </dgm:t>
    </dgm:pt>
  </dgm:ptLst>
  <dgm:cxnLst>
    <dgm:cxn modelId="{FD8AF946-2BE2-4992-AEED-93CF7C827DEE}" type="presOf" srcId="{C33885B3-9BA1-4744-903C-30AA563164C5}" destId="{8CEE129F-D7C6-4049-AAD7-940A849E42BC}" srcOrd="0" destOrd="0" presId="urn:microsoft.com/office/officeart/2005/8/layout/arrow2"/>
    <dgm:cxn modelId="{A77CFEA4-D60B-4CEA-B9A8-0CA5C22EEC11}" type="presOf" srcId="{1C121749-3287-448C-A553-C8E56FA9715B}" destId="{8092E7D6-B159-45F4-98B4-3756D39574FD}" srcOrd="0" destOrd="0" presId="urn:microsoft.com/office/officeart/2005/8/layout/arrow2"/>
    <dgm:cxn modelId="{3ACD105A-513B-4DC3-81D0-8386C06BE110}" srcId="{7E34E55F-75BA-4BAD-85D2-2BA80C59A25F}" destId="{512B5530-8D29-4DC3-92BC-C8BE82BCDA10}" srcOrd="4" destOrd="0" parTransId="{DCE46121-035A-4A07-AE37-46020448DF79}" sibTransId="{95F65EB8-E04B-41A5-8D19-D450282020F1}"/>
    <dgm:cxn modelId="{6FC8A8E3-1BA4-4B92-86F0-A3AEFC91C52C}" type="presOf" srcId="{47151019-DDAB-4F29-B975-0E6106602C08}" destId="{59124FBD-759D-4BBD-80C4-BB92170F7B51}" srcOrd="0" destOrd="0" presId="urn:microsoft.com/office/officeart/2005/8/layout/arrow2"/>
    <dgm:cxn modelId="{434065C4-7B1A-482A-BB73-6338500E71DB}" srcId="{7E34E55F-75BA-4BAD-85D2-2BA80C59A25F}" destId="{34E71503-BA38-4354-945E-4619D474704D}" srcOrd="0" destOrd="0" parTransId="{0B58C3F0-D3E1-457B-AFD6-BDBE1C6DE361}" sibTransId="{74C8FE65-F9DE-4836-A888-8C8EB84183FB}"/>
    <dgm:cxn modelId="{D2704AC7-B25A-4CC5-B0DC-61FE4D7C48A4}" type="presOf" srcId="{7E34E55F-75BA-4BAD-85D2-2BA80C59A25F}" destId="{C4366B3E-C839-44B8-BEAE-9133D0119409}" srcOrd="0" destOrd="0" presId="urn:microsoft.com/office/officeart/2005/8/layout/arrow2"/>
    <dgm:cxn modelId="{E5C244FD-4FAE-43D6-ADC3-9232AC9B5794}" srcId="{7E34E55F-75BA-4BAD-85D2-2BA80C59A25F}" destId="{C33885B3-9BA1-4744-903C-30AA563164C5}" srcOrd="1" destOrd="0" parTransId="{0D3435F0-3972-4E1D-85C3-0BAAFDDF3FF0}" sibTransId="{A2378276-687B-499E-A18D-BFD6ACDAEC45}"/>
    <dgm:cxn modelId="{376E08F8-AC74-4287-84E2-2B4BE9376A3E}" type="presOf" srcId="{34E71503-BA38-4354-945E-4619D474704D}" destId="{EE79C6F9-EB8B-4A26-9FEE-17652EF52C78}" srcOrd="0" destOrd="0" presId="urn:microsoft.com/office/officeart/2005/8/layout/arrow2"/>
    <dgm:cxn modelId="{07173DB6-E424-4C56-ACE1-E96C49BD285B}" srcId="{7E34E55F-75BA-4BAD-85D2-2BA80C59A25F}" destId="{1C121749-3287-448C-A553-C8E56FA9715B}" srcOrd="3" destOrd="0" parTransId="{4EB4BE95-AC08-4585-AEF1-B418F142074F}" sibTransId="{CD461E71-E8C6-4142-84B0-6A07B14E17C4}"/>
    <dgm:cxn modelId="{9E4A3A33-D6B0-441F-9B96-E1C0E63A4D73}" type="presOf" srcId="{512B5530-8D29-4DC3-92BC-C8BE82BCDA10}" destId="{90F037F5-1821-410A-9B33-2931711D096E}" srcOrd="0" destOrd="0" presId="urn:microsoft.com/office/officeart/2005/8/layout/arrow2"/>
    <dgm:cxn modelId="{9BB45A08-6D41-489C-A77B-9E473C0EB704}" srcId="{7E34E55F-75BA-4BAD-85D2-2BA80C59A25F}" destId="{47151019-DDAB-4F29-B975-0E6106602C08}" srcOrd="2" destOrd="0" parTransId="{8C1CFF92-CD11-4994-B8BC-D717C4BE1CD1}" sibTransId="{D27EC257-4DF8-4C95-A833-9004F306C597}"/>
    <dgm:cxn modelId="{90CB3515-4C57-44CD-B424-84CCD41B5C0B}" type="presParOf" srcId="{C4366B3E-C839-44B8-BEAE-9133D0119409}" destId="{8E04E25F-A190-474B-B4CE-FA5D3AFC1523}" srcOrd="0" destOrd="0" presId="urn:microsoft.com/office/officeart/2005/8/layout/arrow2"/>
    <dgm:cxn modelId="{0734BBE2-C1A1-4536-A8EC-9D5EAA250400}" type="presParOf" srcId="{C4366B3E-C839-44B8-BEAE-9133D0119409}" destId="{87CC3399-03FB-4324-99C3-F3F164434EB0}" srcOrd="1" destOrd="0" presId="urn:microsoft.com/office/officeart/2005/8/layout/arrow2"/>
    <dgm:cxn modelId="{7A0F660A-6F01-40BF-8A24-507022CE4012}" type="presParOf" srcId="{87CC3399-03FB-4324-99C3-F3F164434EB0}" destId="{9CA3FA93-0984-47E6-BB54-9DEDBCB87899}" srcOrd="0" destOrd="0" presId="urn:microsoft.com/office/officeart/2005/8/layout/arrow2"/>
    <dgm:cxn modelId="{379700FE-4706-49FD-8DE7-96DF86F2078C}" type="presParOf" srcId="{87CC3399-03FB-4324-99C3-F3F164434EB0}" destId="{EE79C6F9-EB8B-4A26-9FEE-17652EF52C78}" srcOrd="1" destOrd="0" presId="urn:microsoft.com/office/officeart/2005/8/layout/arrow2"/>
    <dgm:cxn modelId="{189A02C4-1434-4E3D-AEFB-B56478B1A190}" type="presParOf" srcId="{87CC3399-03FB-4324-99C3-F3F164434EB0}" destId="{DAADE42A-4749-44EF-9F0B-B495922462FB}" srcOrd="2" destOrd="0" presId="urn:microsoft.com/office/officeart/2005/8/layout/arrow2"/>
    <dgm:cxn modelId="{AE55984B-D371-4ECD-B4FC-D446CCFE8967}" type="presParOf" srcId="{87CC3399-03FB-4324-99C3-F3F164434EB0}" destId="{8CEE129F-D7C6-4049-AAD7-940A849E42BC}" srcOrd="3" destOrd="0" presId="urn:microsoft.com/office/officeart/2005/8/layout/arrow2"/>
    <dgm:cxn modelId="{A1091F9B-A794-4DFC-BEE8-A866D99736A3}" type="presParOf" srcId="{87CC3399-03FB-4324-99C3-F3F164434EB0}" destId="{83725520-C28C-43BE-A702-04959BCA964B}" srcOrd="4" destOrd="0" presId="urn:microsoft.com/office/officeart/2005/8/layout/arrow2"/>
    <dgm:cxn modelId="{A7EB83FD-394A-450F-BBDB-D87E4977770F}" type="presParOf" srcId="{87CC3399-03FB-4324-99C3-F3F164434EB0}" destId="{59124FBD-759D-4BBD-80C4-BB92170F7B51}" srcOrd="5" destOrd="0" presId="urn:microsoft.com/office/officeart/2005/8/layout/arrow2"/>
    <dgm:cxn modelId="{1D3D4FD3-0EF4-4E2A-8C68-2427F2E29A45}" type="presParOf" srcId="{87CC3399-03FB-4324-99C3-F3F164434EB0}" destId="{3C21244D-F84F-4410-820B-BAD4B1C533D2}" srcOrd="6" destOrd="0" presId="urn:microsoft.com/office/officeart/2005/8/layout/arrow2"/>
    <dgm:cxn modelId="{519B0F8F-61B2-4A65-82CB-39002D14B0E8}" type="presParOf" srcId="{87CC3399-03FB-4324-99C3-F3F164434EB0}" destId="{8092E7D6-B159-45F4-98B4-3756D39574FD}" srcOrd="7" destOrd="0" presId="urn:microsoft.com/office/officeart/2005/8/layout/arrow2"/>
    <dgm:cxn modelId="{0F3976D4-6B38-41AA-BFC4-42C82292B0EF}" type="presParOf" srcId="{87CC3399-03FB-4324-99C3-F3F164434EB0}" destId="{AF8B05C5-5A04-4ED6-B251-046AD32905FC}" srcOrd="8" destOrd="0" presId="urn:microsoft.com/office/officeart/2005/8/layout/arrow2"/>
    <dgm:cxn modelId="{16D2840B-A0CF-4D4D-9F90-9657DF5B591C}" type="presParOf" srcId="{87CC3399-03FB-4324-99C3-F3F164434EB0}" destId="{90F037F5-1821-410A-9B33-2931711D096E}"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26E4099-C8D4-4EEA-9FFA-9CA26342DF7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FEFD4E87-26E8-4AAE-9774-2167BDD7861C}">
      <dgm:prSet phldrT="[Texto]"/>
      <dgm:spPr/>
      <dgm:t>
        <a:bodyPr/>
        <a:lstStyle/>
        <a:p>
          <a:r>
            <a:rPr lang="es-MX" dirty="0" smtClean="0"/>
            <a:t>BENEFICIO FUNCIONAL</a:t>
          </a:r>
          <a:endParaRPr lang="es-EC" dirty="0"/>
        </a:p>
      </dgm:t>
    </dgm:pt>
    <dgm:pt modelId="{B8B53925-E657-4ED4-B1B8-8AD2C325D696}" type="parTrans" cxnId="{56F4F697-3657-4134-BB53-41D4F18E6153}">
      <dgm:prSet/>
      <dgm:spPr/>
      <dgm:t>
        <a:bodyPr/>
        <a:lstStyle/>
        <a:p>
          <a:endParaRPr lang="es-EC"/>
        </a:p>
      </dgm:t>
    </dgm:pt>
    <dgm:pt modelId="{04235621-8BCB-4253-A105-DEFF5353C493}" type="sibTrans" cxnId="{56F4F697-3657-4134-BB53-41D4F18E6153}">
      <dgm:prSet/>
      <dgm:spPr/>
      <dgm:t>
        <a:bodyPr/>
        <a:lstStyle/>
        <a:p>
          <a:endParaRPr lang="es-EC"/>
        </a:p>
      </dgm:t>
    </dgm:pt>
    <dgm:pt modelId="{AB1FC1B5-92BC-4A2B-BB52-D680FC509E7D}">
      <dgm:prSet phldrT="[Texto]"/>
      <dgm:spPr/>
      <dgm:t>
        <a:bodyPr/>
        <a:lstStyle/>
        <a:p>
          <a:pPr algn="just"/>
          <a:r>
            <a:rPr lang="es-EC" dirty="0" smtClean="0">
              <a:solidFill>
                <a:schemeClr val="tx1"/>
              </a:solidFill>
            </a:rPr>
            <a:t>Permite a cualquier persona conocer sobre el estado y avance de la tramitación del proceso sin necesidad de concurrir a la dependencia judicial. </a:t>
          </a:r>
          <a:endParaRPr lang="es-EC" dirty="0">
            <a:solidFill>
              <a:schemeClr val="tx1"/>
            </a:solidFill>
          </a:endParaRPr>
        </a:p>
      </dgm:t>
    </dgm:pt>
    <dgm:pt modelId="{CB9138B4-F245-4C84-B978-1BACECEFC4B3}" type="parTrans" cxnId="{834FDE31-D8C9-485E-A881-0CC099F8C376}">
      <dgm:prSet/>
      <dgm:spPr/>
      <dgm:t>
        <a:bodyPr/>
        <a:lstStyle/>
        <a:p>
          <a:endParaRPr lang="es-EC"/>
        </a:p>
      </dgm:t>
    </dgm:pt>
    <dgm:pt modelId="{3AAB7815-49CC-4308-986A-6BB611FD65E7}" type="sibTrans" cxnId="{834FDE31-D8C9-485E-A881-0CC099F8C376}">
      <dgm:prSet/>
      <dgm:spPr/>
      <dgm:t>
        <a:bodyPr/>
        <a:lstStyle/>
        <a:p>
          <a:endParaRPr lang="es-EC"/>
        </a:p>
      </dgm:t>
    </dgm:pt>
    <dgm:pt modelId="{33861316-3041-4ED0-884A-540D56E571DD}">
      <dgm:prSet phldrT="[Texto]"/>
      <dgm:spPr/>
      <dgm:t>
        <a:bodyPr/>
        <a:lstStyle/>
        <a:p>
          <a:pPr algn="l"/>
          <a:r>
            <a:rPr lang="es-MX" dirty="0" smtClean="0"/>
            <a:t>Fortalece la transparencia y publicidad del juicio al ser disponible 24/7</a:t>
          </a:r>
          <a:endParaRPr lang="es-EC" dirty="0"/>
        </a:p>
      </dgm:t>
    </dgm:pt>
    <dgm:pt modelId="{26B7B8E2-A0BD-4426-926D-8BBA06B59025}" type="parTrans" cxnId="{E869F824-AD52-4535-A29F-6E960522259E}">
      <dgm:prSet/>
      <dgm:spPr/>
      <dgm:t>
        <a:bodyPr/>
        <a:lstStyle/>
        <a:p>
          <a:endParaRPr lang="es-EC"/>
        </a:p>
      </dgm:t>
    </dgm:pt>
    <dgm:pt modelId="{ED213FEA-89A0-41FB-B99F-7AD4E373702A}" type="sibTrans" cxnId="{E869F824-AD52-4535-A29F-6E960522259E}">
      <dgm:prSet/>
      <dgm:spPr/>
      <dgm:t>
        <a:bodyPr/>
        <a:lstStyle/>
        <a:p>
          <a:endParaRPr lang="es-EC"/>
        </a:p>
      </dgm:t>
    </dgm:pt>
    <dgm:pt modelId="{00C0598F-CAE0-4936-82F2-F5A7D9CFA821}">
      <dgm:prSet phldrT="[Texto]"/>
      <dgm:spPr/>
      <dgm:t>
        <a:bodyPr/>
        <a:lstStyle/>
        <a:p>
          <a:r>
            <a:rPr lang="es-MX" dirty="0" smtClean="0"/>
            <a:t>BENEFICIO TÉCNICO</a:t>
          </a:r>
          <a:endParaRPr lang="es-EC" dirty="0"/>
        </a:p>
      </dgm:t>
    </dgm:pt>
    <dgm:pt modelId="{69ECF8BE-8257-40C3-B0E4-4A900FE334B9}" type="parTrans" cxnId="{5F8ECF9E-3201-4AB0-ABAB-7FD911FE023D}">
      <dgm:prSet/>
      <dgm:spPr/>
      <dgm:t>
        <a:bodyPr/>
        <a:lstStyle/>
        <a:p>
          <a:endParaRPr lang="es-EC"/>
        </a:p>
      </dgm:t>
    </dgm:pt>
    <dgm:pt modelId="{DA867AA8-9B57-4077-8C37-0E243F1A4058}" type="sibTrans" cxnId="{5F8ECF9E-3201-4AB0-ABAB-7FD911FE023D}">
      <dgm:prSet/>
      <dgm:spPr/>
      <dgm:t>
        <a:bodyPr/>
        <a:lstStyle/>
        <a:p>
          <a:endParaRPr lang="es-EC"/>
        </a:p>
      </dgm:t>
    </dgm:pt>
    <dgm:pt modelId="{3EC26098-4609-4C39-991E-210A8D9A1E2C}">
      <dgm:prSet phldrT="[Texto]"/>
      <dgm:spPr/>
      <dgm:t>
        <a:bodyPr/>
        <a:lstStyle/>
        <a:p>
          <a:r>
            <a:rPr lang="es-MX" dirty="0" smtClean="0">
              <a:solidFill>
                <a:schemeClr val="tx1"/>
              </a:solidFill>
            </a:rPr>
            <a:t>Accesibilidad a la información de los procesos judiciales utilizando la web o aplicaciones para dispositivos móviles (App)</a:t>
          </a:r>
          <a:endParaRPr lang="es-EC" dirty="0">
            <a:solidFill>
              <a:schemeClr val="tx1"/>
            </a:solidFill>
          </a:endParaRPr>
        </a:p>
      </dgm:t>
    </dgm:pt>
    <dgm:pt modelId="{C815320E-FBED-46F6-A64C-A0D0A029A250}" type="parTrans" cxnId="{442CF194-5A14-46A3-AFC6-F0498168FA9A}">
      <dgm:prSet/>
      <dgm:spPr/>
      <dgm:t>
        <a:bodyPr/>
        <a:lstStyle/>
        <a:p>
          <a:endParaRPr lang="es-EC"/>
        </a:p>
      </dgm:t>
    </dgm:pt>
    <dgm:pt modelId="{7DC30C72-8AF6-47FD-B2A5-B63D283C0144}" type="sibTrans" cxnId="{442CF194-5A14-46A3-AFC6-F0498168FA9A}">
      <dgm:prSet/>
      <dgm:spPr/>
      <dgm:t>
        <a:bodyPr/>
        <a:lstStyle/>
        <a:p>
          <a:endParaRPr lang="es-EC"/>
        </a:p>
      </dgm:t>
    </dgm:pt>
    <dgm:pt modelId="{152700B7-239E-4AB5-B903-4B943B0DF161}" type="pres">
      <dgm:prSet presAssocID="{426E4099-C8D4-4EEA-9FFA-9CA26342DF72}" presName="Name0" presStyleCnt="0">
        <dgm:presLayoutVars>
          <dgm:dir/>
          <dgm:animLvl val="lvl"/>
          <dgm:resizeHandles/>
        </dgm:presLayoutVars>
      </dgm:prSet>
      <dgm:spPr/>
      <dgm:t>
        <a:bodyPr/>
        <a:lstStyle/>
        <a:p>
          <a:endParaRPr lang="es-EC"/>
        </a:p>
      </dgm:t>
    </dgm:pt>
    <dgm:pt modelId="{5AAB2697-7453-40CE-80AD-27EFEF453F95}" type="pres">
      <dgm:prSet presAssocID="{FEFD4E87-26E8-4AAE-9774-2167BDD7861C}" presName="linNode" presStyleCnt="0"/>
      <dgm:spPr/>
    </dgm:pt>
    <dgm:pt modelId="{E02D2ACC-7C55-439B-BB22-09212D776F90}" type="pres">
      <dgm:prSet presAssocID="{FEFD4E87-26E8-4AAE-9774-2167BDD7861C}" presName="parentShp" presStyleLbl="node1" presStyleIdx="0" presStyleCnt="2">
        <dgm:presLayoutVars>
          <dgm:bulletEnabled val="1"/>
        </dgm:presLayoutVars>
      </dgm:prSet>
      <dgm:spPr/>
      <dgm:t>
        <a:bodyPr/>
        <a:lstStyle/>
        <a:p>
          <a:endParaRPr lang="es-EC"/>
        </a:p>
      </dgm:t>
    </dgm:pt>
    <dgm:pt modelId="{DEEAE966-4D01-4041-A186-9BEDC1E0AEA7}" type="pres">
      <dgm:prSet presAssocID="{FEFD4E87-26E8-4AAE-9774-2167BDD7861C}" presName="childShp" presStyleLbl="bgAccFollowNode1" presStyleIdx="0" presStyleCnt="2">
        <dgm:presLayoutVars>
          <dgm:bulletEnabled val="1"/>
        </dgm:presLayoutVars>
      </dgm:prSet>
      <dgm:spPr/>
      <dgm:t>
        <a:bodyPr/>
        <a:lstStyle/>
        <a:p>
          <a:endParaRPr lang="es-EC"/>
        </a:p>
      </dgm:t>
    </dgm:pt>
    <dgm:pt modelId="{3DEBD41F-44FB-4C38-A798-8EB9DDBF5211}" type="pres">
      <dgm:prSet presAssocID="{04235621-8BCB-4253-A105-DEFF5353C493}" presName="spacing" presStyleCnt="0"/>
      <dgm:spPr/>
    </dgm:pt>
    <dgm:pt modelId="{2C88A1DE-0876-4CE0-898A-9FEF132E7165}" type="pres">
      <dgm:prSet presAssocID="{00C0598F-CAE0-4936-82F2-F5A7D9CFA821}" presName="linNode" presStyleCnt="0"/>
      <dgm:spPr/>
    </dgm:pt>
    <dgm:pt modelId="{2FB7F8C7-38AF-4448-90EF-FC5520BDE6EE}" type="pres">
      <dgm:prSet presAssocID="{00C0598F-CAE0-4936-82F2-F5A7D9CFA821}" presName="parentShp" presStyleLbl="node1" presStyleIdx="1" presStyleCnt="2">
        <dgm:presLayoutVars>
          <dgm:bulletEnabled val="1"/>
        </dgm:presLayoutVars>
      </dgm:prSet>
      <dgm:spPr/>
      <dgm:t>
        <a:bodyPr/>
        <a:lstStyle/>
        <a:p>
          <a:endParaRPr lang="es-EC"/>
        </a:p>
      </dgm:t>
    </dgm:pt>
    <dgm:pt modelId="{89EF9195-E420-4BF9-9146-F297E39F2219}" type="pres">
      <dgm:prSet presAssocID="{00C0598F-CAE0-4936-82F2-F5A7D9CFA821}" presName="childShp" presStyleLbl="bgAccFollowNode1" presStyleIdx="1" presStyleCnt="2">
        <dgm:presLayoutVars>
          <dgm:bulletEnabled val="1"/>
        </dgm:presLayoutVars>
      </dgm:prSet>
      <dgm:spPr/>
      <dgm:t>
        <a:bodyPr/>
        <a:lstStyle/>
        <a:p>
          <a:endParaRPr lang="es-EC"/>
        </a:p>
      </dgm:t>
    </dgm:pt>
  </dgm:ptLst>
  <dgm:cxnLst>
    <dgm:cxn modelId="{46D27DE7-22E5-4BD1-B95A-C5AC11E18F41}" type="presOf" srcId="{33861316-3041-4ED0-884A-540D56E571DD}" destId="{DEEAE966-4D01-4041-A186-9BEDC1E0AEA7}" srcOrd="0" destOrd="1" presId="urn:microsoft.com/office/officeart/2005/8/layout/vList6"/>
    <dgm:cxn modelId="{DDDF69BE-AB0D-483F-BC81-3FD36A98186F}" type="presOf" srcId="{FEFD4E87-26E8-4AAE-9774-2167BDD7861C}" destId="{E02D2ACC-7C55-439B-BB22-09212D776F90}" srcOrd="0" destOrd="0" presId="urn:microsoft.com/office/officeart/2005/8/layout/vList6"/>
    <dgm:cxn modelId="{B7287909-1DB6-43CD-8D36-CC6967831DD2}" type="presOf" srcId="{3EC26098-4609-4C39-991E-210A8D9A1E2C}" destId="{89EF9195-E420-4BF9-9146-F297E39F2219}" srcOrd="0" destOrd="0" presId="urn:microsoft.com/office/officeart/2005/8/layout/vList6"/>
    <dgm:cxn modelId="{5F8ECF9E-3201-4AB0-ABAB-7FD911FE023D}" srcId="{426E4099-C8D4-4EEA-9FFA-9CA26342DF72}" destId="{00C0598F-CAE0-4936-82F2-F5A7D9CFA821}" srcOrd="1" destOrd="0" parTransId="{69ECF8BE-8257-40C3-B0E4-4A900FE334B9}" sibTransId="{DA867AA8-9B57-4077-8C37-0E243F1A4058}"/>
    <dgm:cxn modelId="{3B2AE9C3-BFD5-4BEC-BC4D-3F7E420B9737}" type="presOf" srcId="{426E4099-C8D4-4EEA-9FFA-9CA26342DF72}" destId="{152700B7-239E-4AB5-B903-4B943B0DF161}" srcOrd="0" destOrd="0" presId="urn:microsoft.com/office/officeart/2005/8/layout/vList6"/>
    <dgm:cxn modelId="{442CF194-5A14-46A3-AFC6-F0498168FA9A}" srcId="{00C0598F-CAE0-4936-82F2-F5A7D9CFA821}" destId="{3EC26098-4609-4C39-991E-210A8D9A1E2C}" srcOrd="0" destOrd="0" parTransId="{C815320E-FBED-46F6-A64C-A0D0A029A250}" sibTransId="{7DC30C72-8AF6-47FD-B2A5-B63D283C0144}"/>
    <dgm:cxn modelId="{56F4F697-3657-4134-BB53-41D4F18E6153}" srcId="{426E4099-C8D4-4EEA-9FFA-9CA26342DF72}" destId="{FEFD4E87-26E8-4AAE-9774-2167BDD7861C}" srcOrd="0" destOrd="0" parTransId="{B8B53925-E657-4ED4-B1B8-8AD2C325D696}" sibTransId="{04235621-8BCB-4253-A105-DEFF5353C493}"/>
    <dgm:cxn modelId="{834FDE31-D8C9-485E-A881-0CC099F8C376}" srcId="{FEFD4E87-26E8-4AAE-9774-2167BDD7861C}" destId="{AB1FC1B5-92BC-4A2B-BB52-D680FC509E7D}" srcOrd="0" destOrd="0" parTransId="{CB9138B4-F245-4C84-B978-1BACECEFC4B3}" sibTransId="{3AAB7815-49CC-4308-986A-6BB611FD65E7}"/>
    <dgm:cxn modelId="{9248FEDB-FB01-4E6E-A604-1BA0DC73EB38}" type="presOf" srcId="{00C0598F-CAE0-4936-82F2-F5A7D9CFA821}" destId="{2FB7F8C7-38AF-4448-90EF-FC5520BDE6EE}" srcOrd="0" destOrd="0" presId="urn:microsoft.com/office/officeart/2005/8/layout/vList6"/>
    <dgm:cxn modelId="{3C853835-EBC8-4A2F-B7E0-8B8CCA9113AD}" type="presOf" srcId="{AB1FC1B5-92BC-4A2B-BB52-D680FC509E7D}" destId="{DEEAE966-4D01-4041-A186-9BEDC1E0AEA7}" srcOrd="0" destOrd="0" presId="urn:microsoft.com/office/officeart/2005/8/layout/vList6"/>
    <dgm:cxn modelId="{E869F824-AD52-4535-A29F-6E960522259E}" srcId="{FEFD4E87-26E8-4AAE-9774-2167BDD7861C}" destId="{33861316-3041-4ED0-884A-540D56E571DD}" srcOrd="1" destOrd="0" parTransId="{26B7B8E2-A0BD-4426-926D-8BBA06B59025}" sibTransId="{ED213FEA-89A0-41FB-B99F-7AD4E373702A}"/>
    <dgm:cxn modelId="{B13B52B9-3DED-49D2-A3E1-DB213925ED8A}" type="presParOf" srcId="{152700B7-239E-4AB5-B903-4B943B0DF161}" destId="{5AAB2697-7453-40CE-80AD-27EFEF453F95}" srcOrd="0" destOrd="0" presId="urn:microsoft.com/office/officeart/2005/8/layout/vList6"/>
    <dgm:cxn modelId="{994BAED3-09C6-4E89-9142-7FF5C8617621}" type="presParOf" srcId="{5AAB2697-7453-40CE-80AD-27EFEF453F95}" destId="{E02D2ACC-7C55-439B-BB22-09212D776F90}" srcOrd="0" destOrd="0" presId="urn:microsoft.com/office/officeart/2005/8/layout/vList6"/>
    <dgm:cxn modelId="{34AA4014-186D-47D4-987D-86B1A16F26C9}" type="presParOf" srcId="{5AAB2697-7453-40CE-80AD-27EFEF453F95}" destId="{DEEAE966-4D01-4041-A186-9BEDC1E0AEA7}" srcOrd="1" destOrd="0" presId="urn:microsoft.com/office/officeart/2005/8/layout/vList6"/>
    <dgm:cxn modelId="{8D913247-FFC7-4419-85BB-58642DCE473B}" type="presParOf" srcId="{152700B7-239E-4AB5-B903-4B943B0DF161}" destId="{3DEBD41F-44FB-4C38-A798-8EB9DDBF5211}" srcOrd="1" destOrd="0" presId="urn:microsoft.com/office/officeart/2005/8/layout/vList6"/>
    <dgm:cxn modelId="{87EE3C2E-599E-4F87-A55A-BF92A17A01A7}" type="presParOf" srcId="{152700B7-239E-4AB5-B903-4B943B0DF161}" destId="{2C88A1DE-0876-4CE0-898A-9FEF132E7165}" srcOrd="2" destOrd="0" presId="urn:microsoft.com/office/officeart/2005/8/layout/vList6"/>
    <dgm:cxn modelId="{F723CF63-3531-4D1B-9BEA-6384892A0148}" type="presParOf" srcId="{2C88A1DE-0876-4CE0-898A-9FEF132E7165}" destId="{2FB7F8C7-38AF-4448-90EF-FC5520BDE6EE}" srcOrd="0" destOrd="0" presId="urn:microsoft.com/office/officeart/2005/8/layout/vList6"/>
    <dgm:cxn modelId="{36882FFB-BC3F-4892-A5F3-4BE73C8A3AA2}" type="presParOf" srcId="{2C88A1DE-0876-4CE0-898A-9FEF132E7165}" destId="{89EF9195-E420-4BF9-9146-F297E39F221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7DEE3AA-5E25-4A3F-87A8-0C9DC7C3EB3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FE1D8C2A-EE0C-4EFF-90D6-3E1ABAB822FE}">
      <dgm:prSet phldrT="[Texto]"/>
      <dgm:spPr/>
      <dgm:t>
        <a:bodyPr/>
        <a:lstStyle/>
        <a:p>
          <a:r>
            <a:rPr lang="es-MX" dirty="0" smtClean="0"/>
            <a:t>BENEFICIO FUNCIONAL</a:t>
          </a:r>
          <a:endParaRPr lang="es-EC" dirty="0"/>
        </a:p>
      </dgm:t>
    </dgm:pt>
    <dgm:pt modelId="{0E012275-D68E-41B0-9FF9-6DF68E36C677}" type="parTrans" cxnId="{DCF5A229-1CAE-45D0-ADD0-2B67155DA892}">
      <dgm:prSet/>
      <dgm:spPr/>
      <dgm:t>
        <a:bodyPr/>
        <a:lstStyle/>
        <a:p>
          <a:endParaRPr lang="es-EC"/>
        </a:p>
      </dgm:t>
    </dgm:pt>
    <dgm:pt modelId="{CA24239F-C456-4004-AFAF-17B601AEC418}" type="sibTrans" cxnId="{DCF5A229-1CAE-45D0-ADD0-2B67155DA892}">
      <dgm:prSet/>
      <dgm:spPr/>
      <dgm:t>
        <a:bodyPr/>
        <a:lstStyle/>
        <a:p>
          <a:endParaRPr lang="es-EC"/>
        </a:p>
      </dgm:t>
    </dgm:pt>
    <dgm:pt modelId="{1E7F0771-4BCC-43CC-B162-BDED22B3B918}">
      <dgm:prSet phldrT="[Texto]" custT="1"/>
      <dgm:spPr/>
      <dgm:t>
        <a:bodyPr/>
        <a:lstStyle/>
        <a:p>
          <a:r>
            <a:rPr lang="es-MX" sz="1900" dirty="0" smtClean="0"/>
            <a:t>Acceso inmediato a la consulta de criterios expertos para la aplicación de oralidad</a:t>
          </a:r>
          <a:endParaRPr lang="es-EC" sz="1900" dirty="0"/>
        </a:p>
      </dgm:t>
    </dgm:pt>
    <dgm:pt modelId="{99DE563A-7BD0-4F3F-9ED5-76754BDD0D70}" type="parTrans" cxnId="{B95AB5E2-17B5-4B05-9E27-5A7BFCBE028B}">
      <dgm:prSet/>
      <dgm:spPr/>
      <dgm:t>
        <a:bodyPr/>
        <a:lstStyle/>
        <a:p>
          <a:endParaRPr lang="es-EC"/>
        </a:p>
      </dgm:t>
    </dgm:pt>
    <dgm:pt modelId="{93909049-D80F-4F21-9CAD-8BBDF3055026}" type="sibTrans" cxnId="{B95AB5E2-17B5-4B05-9E27-5A7BFCBE028B}">
      <dgm:prSet/>
      <dgm:spPr/>
      <dgm:t>
        <a:bodyPr/>
        <a:lstStyle/>
        <a:p>
          <a:endParaRPr lang="es-EC"/>
        </a:p>
      </dgm:t>
    </dgm:pt>
    <dgm:pt modelId="{D6040084-20EE-4BF7-BB64-037F80AACCEF}">
      <dgm:prSet phldrT="[Texto]"/>
      <dgm:spPr/>
      <dgm:t>
        <a:bodyPr/>
        <a:lstStyle/>
        <a:p>
          <a:r>
            <a:rPr lang="es-MX" dirty="0" smtClean="0"/>
            <a:t>BENEFICIO TÉCNICO</a:t>
          </a:r>
          <a:endParaRPr lang="es-EC" dirty="0"/>
        </a:p>
      </dgm:t>
    </dgm:pt>
    <dgm:pt modelId="{16DF67EB-7EE0-49B9-8BCB-B1DDB143AB45}" type="parTrans" cxnId="{A3E45920-671F-453F-8882-D5B86AD0E735}">
      <dgm:prSet/>
      <dgm:spPr/>
      <dgm:t>
        <a:bodyPr/>
        <a:lstStyle/>
        <a:p>
          <a:endParaRPr lang="es-EC"/>
        </a:p>
      </dgm:t>
    </dgm:pt>
    <dgm:pt modelId="{DE00E509-E809-4AD5-A794-A1B743EB7BA6}" type="sibTrans" cxnId="{A3E45920-671F-453F-8882-D5B86AD0E735}">
      <dgm:prSet/>
      <dgm:spPr/>
      <dgm:t>
        <a:bodyPr/>
        <a:lstStyle/>
        <a:p>
          <a:endParaRPr lang="es-EC"/>
        </a:p>
      </dgm:t>
    </dgm:pt>
    <dgm:pt modelId="{4B8BB09B-05F6-4EBA-85A1-BAA6CFDF29B2}">
      <dgm:prSet phldrT="[Texto]" custT="1"/>
      <dgm:spPr/>
      <dgm:t>
        <a:bodyPr/>
        <a:lstStyle/>
        <a:p>
          <a:r>
            <a:rPr lang="es-MX" sz="2000" dirty="0" smtClean="0">
              <a:solidFill>
                <a:schemeClr val="tx1"/>
              </a:solidFill>
            </a:rPr>
            <a:t>Aplicación básica de interacción con expertos para consulta y apoyo a la toma de decisiones </a:t>
          </a:r>
          <a:endParaRPr lang="es-EC" sz="2000" dirty="0">
            <a:solidFill>
              <a:schemeClr val="tx1"/>
            </a:solidFill>
          </a:endParaRPr>
        </a:p>
      </dgm:t>
    </dgm:pt>
    <dgm:pt modelId="{7423A57B-1476-470B-B2A6-88A839006019}" type="parTrans" cxnId="{C8D0642A-F90F-4BCD-B885-DA4A41A2D42C}">
      <dgm:prSet/>
      <dgm:spPr/>
      <dgm:t>
        <a:bodyPr/>
        <a:lstStyle/>
        <a:p>
          <a:endParaRPr lang="es-EC"/>
        </a:p>
      </dgm:t>
    </dgm:pt>
    <dgm:pt modelId="{EB7FC63C-4A88-4711-8B8A-1972B950572B}" type="sibTrans" cxnId="{C8D0642A-F90F-4BCD-B885-DA4A41A2D42C}">
      <dgm:prSet/>
      <dgm:spPr/>
      <dgm:t>
        <a:bodyPr/>
        <a:lstStyle/>
        <a:p>
          <a:endParaRPr lang="es-EC"/>
        </a:p>
      </dgm:t>
    </dgm:pt>
    <dgm:pt modelId="{D46FBAB3-BEFC-4317-A0B4-B9DCE35A14FD}">
      <dgm:prSet phldrT="[Texto]" custT="1"/>
      <dgm:spPr/>
      <dgm:t>
        <a:bodyPr/>
        <a:lstStyle/>
        <a:p>
          <a:r>
            <a:rPr lang="es-MX" sz="1900" dirty="0" smtClean="0"/>
            <a:t>Acompañamiento en la implementación de oralidad con base legal, que forma un banco de conocimiento</a:t>
          </a:r>
          <a:endParaRPr lang="es-EC" sz="1900" dirty="0"/>
        </a:p>
      </dgm:t>
    </dgm:pt>
    <dgm:pt modelId="{1CC8CE36-6508-4632-BE06-1AED55F49A9D}" type="parTrans" cxnId="{5BBF105B-9344-4D69-9078-102C0D7A58EF}">
      <dgm:prSet/>
      <dgm:spPr/>
      <dgm:t>
        <a:bodyPr/>
        <a:lstStyle/>
        <a:p>
          <a:endParaRPr lang="es-EC"/>
        </a:p>
      </dgm:t>
    </dgm:pt>
    <dgm:pt modelId="{7B5B007B-EBBA-4CA7-AF9B-7E4B2243C8D1}" type="sibTrans" cxnId="{5BBF105B-9344-4D69-9078-102C0D7A58EF}">
      <dgm:prSet/>
      <dgm:spPr/>
      <dgm:t>
        <a:bodyPr/>
        <a:lstStyle/>
        <a:p>
          <a:endParaRPr lang="es-EC"/>
        </a:p>
      </dgm:t>
    </dgm:pt>
    <dgm:pt modelId="{EE161192-29BB-47C7-BDDE-093C97468E2D}">
      <dgm:prSet phldrT="[Texto]"/>
      <dgm:spPr/>
      <dgm:t>
        <a:bodyPr/>
        <a:lstStyle/>
        <a:p>
          <a:endParaRPr lang="es-EC" sz="1800" dirty="0">
            <a:solidFill>
              <a:schemeClr val="tx1"/>
            </a:solidFill>
          </a:endParaRPr>
        </a:p>
      </dgm:t>
    </dgm:pt>
    <dgm:pt modelId="{809FE68F-DAE2-4FF8-A6C3-FB630E9CFE83}" type="parTrans" cxnId="{49D2E759-6ED2-4063-B8D4-EB3413DFA6C1}">
      <dgm:prSet/>
      <dgm:spPr/>
      <dgm:t>
        <a:bodyPr/>
        <a:lstStyle/>
        <a:p>
          <a:endParaRPr lang="es-EC"/>
        </a:p>
      </dgm:t>
    </dgm:pt>
    <dgm:pt modelId="{F569F4E0-CBCC-4C13-8082-171147174D9B}" type="sibTrans" cxnId="{49D2E759-6ED2-4063-B8D4-EB3413DFA6C1}">
      <dgm:prSet/>
      <dgm:spPr/>
      <dgm:t>
        <a:bodyPr/>
        <a:lstStyle/>
        <a:p>
          <a:endParaRPr lang="es-EC"/>
        </a:p>
      </dgm:t>
    </dgm:pt>
    <dgm:pt modelId="{71F6BB97-F398-4F3D-AA47-2EEB7764E924}" type="pres">
      <dgm:prSet presAssocID="{87DEE3AA-5E25-4A3F-87A8-0C9DC7C3EB30}" presName="Name0" presStyleCnt="0">
        <dgm:presLayoutVars>
          <dgm:dir/>
          <dgm:animLvl val="lvl"/>
          <dgm:resizeHandles/>
        </dgm:presLayoutVars>
      </dgm:prSet>
      <dgm:spPr/>
      <dgm:t>
        <a:bodyPr/>
        <a:lstStyle/>
        <a:p>
          <a:endParaRPr lang="es-EC"/>
        </a:p>
      </dgm:t>
    </dgm:pt>
    <dgm:pt modelId="{A0490CCC-444D-40A3-B7E8-EE70820D3C01}" type="pres">
      <dgm:prSet presAssocID="{FE1D8C2A-EE0C-4EFF-90D6-3E1ABAB822FE}" presName="linNode" presStyleCnt="0"/>
      <dgm:spPr/>
    </dgm:pt>
    <dgm:pt modelId="{3896D2CF-8D8B-4BDE-82E2-698D321681FE}" type="pres">
      <dgm:prSet presAssocID="{FE1D8C2A-EE0C-4EFF-90D6-3E1ABAB822FE}" presName="parentShp" presStyleLbl="node1" presStyleIdx="0" presStyleCnt="2">
        <dgm:presLayoutVars>
          <dgm:bulletEnabled val="1"/>
        </dgm:presLayoutVars>
      </dgm:prSet>
      <dgm:spPr/>
      <dgm:t>
        <a:bodyPr/>
        <a:lstStyle/>
        <a:p>
          <a:endParaRPr lang="es-EC"/>
        </a:p>
      </dgm:t>
    </dgm:pt>
    <dgm:pt modelId="{66B5C09E-BE4D-46CC-B3BA-367C9323927F}" type="pres">
      <dgm:prSet presAssocID="{FE1D8C2A-EE0C-4EFF-90D6-3E1ABAB822FE}" presName="childShp" presStyleLbl="bgAccFollowNode1" presStyleIdx="0" presStyleCnt="2">
        <dgm:presLayoutVars>
          <dgm:bulletEnabled val="1"/>
        </dgm:presLayoutVars>
      </dgm:prSet>
      <dgm:spPr/>
      <dgm:t>
        <a:bodyPr/>
        <a:lstStyle/>
        <a:p>
          <a:endParaRPr lang="es-EC"/>
        </a:p>
      </dgm:t>
    </dgm:pt>
    <dgm:pt modelId="{7D9B45B4-C092-4FF2-AB4D-8741AB6F0853}" type="pres">
      <dgm:prSet presAssocID="{CA24239F-C456-4004-AFAF-17B601AEC418}" presName="spacing" presStyleCnt="0"/>
      <dgm:spPr/>
    </dgm:pt>
    <dgm:pt modelId="{58A36C85-80F9-4AC5-9D79-3F3E789E86E7}" type="pres">
      <dgm:prSet presAssocID="{D6040084-20EE-4BF7-BB64-037F80AACCEF}" presName="linNode" presStyleCnt="0"/>
      <dgm:spPr/>
    </dgm:pt>
    <dgm:pt modelId="{034927FC-7047-42D6-A4F7-28039AC7B7CA}" type="pres">
      <dgm:prSet presAssocID="{D6040084-20EE-4BF7-BB64-037F80AACCEF}" presName="parentShp" presStyleLbl="node1" presStyleIdx="1" presStyleCnt="2">
        <dgm:presLayoutVars>
          <dgm:bulletEnabled val="1"/>
        </dgm:presLayoutVars>
      </dgm:prSet>
      <dgm:spPr/>
      <dgm:t>
        <a:bodyPr/>
        <a:lstStyle/>
        <a:p>
          <a:endParaRPr lang="es-EC"/>
        </a:p>
      </dgm:t>
    </dgm:pt>
    <dgm:pt modelId="{762B61DC-8B58-4CEE-ACFF-BBAC6F7E39BB}" type="pres">
      <dgm:prSet presAssocID="{D6040084-20EE-4BF7-BB64-037F80AACCEF}" presName="childShp" presStyleLbl="bgAccFollowNode1" presStyleIdx="1" presStyleCnt="2">
        <dgm:presLayoutVars>
          <dgm:bulletEnabled val="1"/>
        </dgm:presLayoutVars>
      </dgm:prSet>
      <dgm:spPr/>
      <dgm:t>
        <a:bodyPr/>
        <a:lstStyle/>
        <a:p>
          <a:endParaRPr lang="es-EC"/>
        </a:p>
      </dgm:t>
    </dgm:pt>
  </dgm:ptLst>
  <dgm:cxnLst>
    <dgm:cxn modelId="{5BBF105B-9344-4D69-9078-102C0D7A58EF}" srcId="{FE1D8C2A-EE0C-4EFF-90D6-3E1ABAB822FE}" destId="{D46FBAB3-BEFC-4317-A0B4-B9DCE35A14FD}" srcOrd="1" destOrd="0" parTransId="{1CC8CE36-6508-4632-BE06-1AED55F49A9D}" sibTransId="{7B5B007B-EBBA-4CA7-AF9B-7E4B2243C8D1}"/>
    <dgm:cxn modelId="{DCF5A229-1CAE-45D0-ADD0-2B67155DA892}" srcId="{87DEE3AA-5E25-4A3F-87A8-0C9DC7C3EB30}" destId="{FE1D8C2A-EE0C-4EFF-90D6-3E1ABAB822FE}" srcOrd="0" destOrd="0" parTransId="{0E012275-D68E-41B0-9FF9-6DF68E36C677}" sibTransId="{CA24239F-C456-4004-AFAF-17B601AEC418}"/>
    <dgm:cxn modelId="{49D2E759-6ED2-4063-B8D4-EB3413DFA6C1}" srcId="{D6040084-20EE-4BF7-BB64-037F80AACCEF}" destId="{EE161192-29BB-47C7-BDDE-093C97468E2D}" srcOrd="0" destOrd="0" parTransId="{809FE68F-DAE2-4FF8-A6C3-FB630E9CFE83}" sibTransId="{F569F4E0-CBCC-4C13-8082-171147174D9B}"/>
    <dgm:cxn modelId="{C8D0642A-F90F-4BCD-B885-DA4A41A2D42C}" srcId="{D6040084-20EE-4BF7-BB64-037F80AACCEF}" destId="{4B8BB09B-05F6-4EBA-85A1-BAA6CFDF29B2}" srcOrd="1" destOrd="0" parTransId="{7423A57B-1476-470B-B2A6-88A839006019}" sibTransId="{EB7FC63C-4A88-4711-8B8A-1972B950572B}"/>
    <dgm:cxn modelId="{A3E45920-671F-453F-8882-D5B86AD0E735}" srcId="{87DEE3AA-5E25-4A3F-87A8-0C9DC7C3EB30}" destId="{D6040084-20EE-4BF7-BB64-037F80AACCEF}" srcOrd="1" destOrd="0" parTransId="{16DF67EB-7EE0-49B9-8BCB-B1DDB143AB45}" sibTransId="{DE00E509-E809-4AD5-A794-A1B743EB7BA6}"/>
    <dgm:cxn modelId="{7B539E88-F4BE-4522-9783-DD6B34CDF734}" type="presOf" srcId="{D6040084-20EE-4BF7-BB64-037F80AACCEF}" destId="{034927FC-7047-42D6-A4F7-28039AC7B7CA}" srcOrd="0" destOrd="0" presId="urn:microsoft.com/office/officeart/2005/8/layout/vList6"/>
    <dgm:cxn modelId="{6D5D4598-B0D3-4105-80AF-3B11C4ABBAC6}" type="presOf" srcId="{4B8BB09B-05F6-4EBA-85A1-BAA6CFDF29B2}" destId="{762B61DC-8B58-4CEE-ACFF-BBAC6F7E39BB}" srcOrd="0" destOrd="1" presId="urn:microsoft.com/office/officeart/2005/8/layout/vList6"/>
    <dgm:cxn modelId="{4ECD61CB-26EA-4356-AADD-A6CF8AB63B4F}" type="presOf" srcId="{87DEE3AA-5E25-4A3F-87A8-0C9DC7C3EB30}" destId="{71F6BB97-F398-4F3D-AA47-2EEB7764E924}" srcOrd="0" destOrd="0" presId="urn:microsoft.com/office/officeart/2005/8/layout/vList6"/>
    <dgm:cxn modelId="{B95AB5E2-17B5-4B05-9E27-5A7BFCBE028B}" srcId="{FE1D8C2A-EE0C-4EFF-90D6-3E1ABAB822FE}" destId="{1E7F0771-4BCC-43CC-B162-BDED22B3B918}" srcOrd="0" destOrd="0" parTransId="{99DE563A-7BD0-4F3F-9ED5-76754BDD0D70}" sibTransId="{93909049-D80F-4F21-9CAD-8BBDF3055026}"/>
    <dgm:cxn modelId="{ED46E90A-A1CC-4B58-837D-F9252255752D}" type="presOf" srcId="{EE161192-29BB-47C7-BDDE-093C97468E2D}" destId="{762B61DC-8B58-4CEE-ACFF-BBAC6F7E39BB}" srcOrd="0" destOrd="0" presId="urn:microsoft.com/office/officeart/2005/8/layout/vList6"/>
    <dgm:cxn modelId="{D4B3B935-5A64-41F4-8697-883B0523E44C}" type="presOf" srcId="{1E7F0771-4BCC-43CC-B162-BDED22B3B918}" destId="{66B5C09E-BE4D-46CC-B3BA-367C9323927F}" srcOrd="0" destOrd="0" presId="urn:microsoft.com/office/officeart/2005/8/layout/vList6"/>
    <dgm:cxn modelId="{F51D9C2D-4A5C-45CE-9171-07CAA16D08D8}" type="presOf" srcId="{FE1D8C2A-EE0C-4EFF-90D6-3E1ABAB822FE}" destId="{3896D2CF-8D8B-4BDE-82E2-698D321681FE}" srcOrd="0" destOrd="0" presId="urn:microsoft.com/office/officeart/2005/8/layout/vList6"/>
    <dgm:cxn modelId="{8ED9DBE8-7517-401A-AABA-1E25C971F750}" type="presOf" srcId="{D46FBAB3-BEFC-4317-A0B4-B9DCE35A14FD}" destId="{66B5C09E-BE4D-46CC-B3BA-367C9323927F}" srcOrd="0" destOrd="1" presId="urn:microsoft.com/office/officeart/2005/8/layout/vList6"/>
    <dgm:cxn modelId="{2185043E-FF89-4F37-A069-24D2CF9C16CA}" type="presParOf" srcId="{71F6BB97-F398-4F3D-AA47-2EEB7764E924}" destId="{A0490CCC-444D-40A3-B7E8-EE70820D3C01}" srcOrd="0" destOrd="0" presId="urn:microsoft.com/office/officeart/2005/8/layout/vList6"/>
    <dgm:cxn modelId="{E7C4C632-E58E-41BD-A5CE-B0562B7C1638}" type="presParOf" srcId="{A0490CCC-444D-40A3-B7E8-EE70820D3C01}" destId="{3896D2CF-8D8B-4BDE-82E2-698D321681FE}" srcOrd="0" destOrd="0" presId="urn:microsoft.com/office/officeart/2005/8/layout/vList6"/>
    <dgm:cxn modelId="{AE813FAE-EC35-43D8-9C6A-43B9A1EC2065}" type="presParOf" srcId="{A0490CCC-444D-40A3-B7E8-EE70820D3C01}" destId="{66B5C09E-BE4D-46CC-B3BA-367C9323927F}" srcOrd="1" destOrd="0" presId="urn:microsoft.com/office/officeart/2005/8/layout/vList6"/>
    <dgm:cxn modelId="{C2FEEE9E-3547-41B5-ACC7-DB3394F914CE}" type="presParOf" srcId="{71F6BB97-F398-4F3D-AA47-2EEB7764E924}" destId="{7D9B45B4-C092-4FF2-AB4D-8741AB6F0853}" srcOrd="1" destOrd="0" presId="urn:microsoft.com/office/officeart/2005/8/layout/vList6"/>
    <dgm:cxn modelId="{BE5ABAA8-E8FF-4532-94F6-309EAA32486E}" type="presParOf" srcId="{71F6BB97-F398-4F3D-AA47-2EEB7764E924}" destId="{58A36C85-80F9-4AC5-9D79-3F3E789E86E7}" srcOrd="2" destOrd="0" presId="urn:microsoft.com/office/officeart/2005/8/layout/vList6"/>
    <dgm:cxn modelId="{FD60CC00-41A5-4266-AC02-F4F3706FD5F4}" type="presParOf" srcId="{58A36C85-80F9-4AC5-9D79-3F3E789E86E7}" destId="{034927FC-7047-42D6-A4F7-28039AC7B7CA}" srcOrd="0" destOrd="0" presId="urn:microsoft.com/office/officeart/2005/8/layout/vList6"/>
    <dgm:cxn modelId="{A86B645A-7AC2-48F1-9FB5-6CD062DC52D1}" type="presParOf" srcId="{58A36C85-80F9-4AC5-9D79-3F3E789E86E7}" destId="{762B61DC-8B58-4CEE-ACFF-BBAC6F7E39B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6406541-DDC7-4D17-ADB4-D4B6814397B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F36A8A47-085A-48E4-97F2-0AB1DF2988A3}">
      <dgm:prSet phldrT="[Texto]"/>
      <dgm:spPr/>
      <dgm:t>
        <a:bodyPr/>
        <a:lstStyle/>
        <a:p>
          <a:r>
            <a:rPr lang="es-MX" dirty="0" smtClean="0"/>
            <a:t>BENEFICIOS FUNCIONALES</a:t>
          </a:r>
          <a:endParaRPr lang="es-EC" dirty="0"/>
        </a:p>
      </dgm:t>
    </dgm:pt>
    <dgm:pt modelId="{C8F1BFFF-8D37-46B2-B8B2-876A13581395}" type="parTrans" cxnId="{AFE8E795-CCC2-4D1B-940F-5E6BEF71DE16}">
      <dgm:prSet/>
      <dgm:spPr/>
      <dgm:t>
        <a:bodyPr/>
        <a:lstStyle/>
        <a:p>
          <a:endParaRPr lang="es-EC"/>
        </a:p>
      </dgm:t>
    </dgm:pt>
    <dgm:pt modelId="{969DD859-B607-45D5-815D-36A1ADE57F82}" type="sibTrans" cxnId="{AFE8E795-CCC2-4D1B-940F-5E6BEF71DE16}">
      <dgm:prSet/>
      <dgm:spPr/>
      <dgm:t>
        <a:bodyPr/>
        <a:lstStyle/>
        <a:p>
          <a:endParaRPr lang="es-EC"/>
        </a:p>
      </dgm:t>
    </dgm:pt>
    <dgm:pt modelId="{851EA843-2371-4A2D-B91E-6A74BCE9401D}">
      <dgm:prSet phldrT="[Texto]" custT="1"/>
      <dgm:spPr/>
      <dgm:t>
        <a:bodyPr/>
        <a:lstStyle/>
        <a:p>
          <a:pPr algn="just"/>
          <a:r>
            <a:rPr lang="es-EC" sz="1800" dirty="0" smtClean="0">
              <a:solidFill>
                <a:schemeClr val="tx1"/>
              </a:solidFill>
            </a:rPr>
            <a:t>Acceso para consulta del usuario externo, fomentando el conocimiento sobre puntos de Derecho, expuestos por la máxima Corte nacional. </a:t>
          </a:r>
          <a:endParaRPr lang="es-EC" sz="1800" i="1" dirty="0">
            <a:solidFill>
              <a:schemeClr val="tx1"/>
            </a:solidFill>
          </a:endParaRPr>
        </a:p>
      </dgm:t>
    </dgm:pt>
    <dgm:pt modelId="{8DDC4402-CC02-4404-AE57-B0AF7E6BE7B5}" type="parTrans" cxnId="{A957CEFE-C3D3-41F6-845D-678D0560E787}">
      <dgm:prSet/>
      <dgm:spPr/>
      <dgm:t>
        <a:bodyPr/>
        <a:lstStyle/>
        <a:p>
          <a:endParaRPr lang="es-EC"/>
        </a:p>
      </dgm:t>
    </dgm:pt>
    <dgm:pt modelId="{51BD4749-2464-4012-8F74-039AB5D65826}" type="sibTrans" cxnId="{A957CEFE-C3D3-41F6-845D-678D0560E787}">
      <dgm:prSet/>
      <dgm:spPr/>
      <dgm:t>
        <a:bodyPr/>
        <a:lstStyle/>
        <a:p>
          <a:endParaRPr lang="es-EC"/>
        </a:p>
      </dgm:t>
    </dgm:pt>
    <dgm:pt modelId="{408FB3BE-5222-4040-828D-F78E977163F4}">
      <dgm:prSet phldrT="[Texto]"/>
      <dgm:spPr/>
      <dgm:t>
        <a:bodyPr/>
        <a:lstStyle/>
        <a:p>
          <a:r>
            <a:rPr lang="es-MX" dirty="0" smtClean="0"/>
            <a:t>BENEFICIOS TÉCNICOS</a:t>
          </a:r>
          <a:endParaRPr lang="es-EC" dirty="0"/>
        </a:p>
      </dgm:t>
    </dgm:pt>
    <dgm:pt modelId="{5ADEB362-5190-41D9-BCA2-01D4710C9D5C}" type="parTrans" cxnId="{F7AD827D-6D12-4D27-B1C9-F25EAE7E9CA2}">
      <dgm:prSet/>
      <dgm:spPr/>
      <dgm:t>
        <a:bodyPr/>
        <a:lstStyle/>
        <a:p>
          <a:endParaRPr lang="es-EC"/>
        </a:p>
      </dgm:t>
    </dgm:pt>
    <dgm:pt modelId="{73D88282-8EB1-47FC-9B2F-53FB2A1A0CFB}" type="sibTrans" cxnId="{F7AD827D-6D12-4D27-B1C9-F25EAE7E9CA2}">
      <dgm:prSet/>
      <dgm:spPr/>
      <dgm:t>
        <a:bodyPr/>
        <a:lstStyle/>
        <a:p>
          <a:endParaRPr lang="es-EC"/>
        </a:p>
      </dgm:t>
    </dgm:pt>
    <dgm:pt modelId="{E44CFAFE-55C5-4A2C-9226-33EF69503E9F}">
      <dgm:prSet phldrT="[Texto]" custT="1"/>
      <dgm:spPr/>
      <dgm:t>
        <a:bodyPr/>
        <a:lstStyle/>
        <a:p>
          <a:r>
            <a:rPr lang="es-EC" sz="2000" dirty="0" smtClean="0">
              <a:solidFill>
                <a:schemeClr val="tx1"/>
              </a:solidFill>
            </a:rPr>
            <a:t>Implementación inicial de gestión de base de conocimientos en el área jurídica para consulta </a:t>
          </a:r>
          <a:endParaRPr lang="es-EC" sz="2000" dirty="0">
            <a:solidFill>
              <a:schemeClr val="tx1"/>
            </a:solidFill>
          </a:endParaRPr>
        </a:p>
      </dgm:t>
    </dgm:pt>
    <dgm:pt modelId="{F7923F57-F86E-4A3C-AF59-A40CA627A226}" type="parTrans" cxnId="{DD16909B-B7F4-4CF1-BBF7-64E7D9E0A286}">
      <dgm:prSet/>
      <dgm:spPr/>
      <dgm:t>
        <a:bodyPr/>
        <a:lstStyle/>
        <a:p>
          <a:endParaRPr lang="es-EC"/>
        </a:p>
      </dgm:t>
    </dgm:pt>
    <dgm:pt modelId="{723B6C28-E06C-4C2A-90C4-DB702205763D}" type="sibTrans" cxnId="{DD16909B-B7F4-4CF1-BBF7-64E7D9E0A286}">
      <dgm:prSet/>
      <dgm:spPr/>
      <dgm:t>
        <a:bodyPr/>
        <a:lstStyle/>
        <a:p>
          <a:endParaRPr lang="es-EC"/>
        </a:p>
      </dgm:t>
    </dgm:pt>
    <dgm:pt modelId="{E6A687F3-1D41-41DB-8DBB-0C6E53FC5B24}">
      <dgm:prSet phldrT="[Texto]"/>
      <dgm:spPr/>
      <dgm:t>
        <a:bodyPr/>
        <a:lstStyle/>
        <a:p>
          <a:endParaRPr lang="es-EC" sz="1600" dirty="0">
            <a:solidFill>
              <a:schemeClr val="tx1"/>
            </a:solidFill>
          </a:endParaRPr>
        </a:p>
      </dgm:t>
    </dgm:pt>
    <dgm:pt modelId="{97109699-6D39-4A21-A738-329D8C515A91}" type="parTrans" cxnId="{EC82A023-8FA5-4DD3-8ABC-790DAFB9666C}">
      <dgm:prSet/>
      <dgm:spPr/>
      <dgm:t>
        <a:bodyPr/>
        <a:lstStyle/>
        <a:p>
          <a:endParaRPr lang="es-EC"/>
        </a:p>
      </dgm:t>
    </dgm:pt>
    <dgm:pt modelId="{E6058C3D-6EB8-4575-AEA8-5989B0A85000}" type="sibTrans" cxnId="{EC82A023-8FA5-4DD3-8ABC-790DAFB9666C}">
      <dgm:prSet/>
      <dgm:spPr/>
      <dgm:t>
        <a:bodyPr/>
        <a:lstStyle/>
        <a:p>
          <a:endParaRPr lang="es-EC"/>
        </a:p>
      </dgm:t>
    </dgm:pt>
    <dgm:pt modelId="{6F3507A0-FD9E-4A1C-9937-3D03E307344C}">
      <dgm:prSet phldrT="[Texto]" custT="1"/>
      <dgm:spPr/>
      <dgm:t>
        <a:bodyPr/>
        <a:lstStyle/>
        <a:p>
          <a:pPr algn="just"/>
          <a:r>
            <a:rPr lang="es-EC" sz="1800" dirty="0" smtClean="0">
              <a:solidFill>
                <a:schemeClr val="tx1"/>
              </a:solidFill>
            </a:rPr>
            <a:t>Evita el trabajo manual en el procesamiento de la jurisprudencia, con la ayuda de alertas para identificación de fallos, optimizando el tiempo de análisis.</a:t>
          </a:r>
          <a:endParaRPr lang="es-EC" sz="1800" i="1" dirty="0">
            <a:solidFill>
              <a:schemeClr val="tx1"/>
            </a:solidFill>
          </a:endParaRPr>
        </a:p>
      </dgm:t>
    </dgm:pt>
    <dgm:pt modelId="{EE64F7BD-9D51-4B8E-BDA3-6234AE412564}" type="parTrans" cxnId="{C793A382-26AF-4E3B-8E8B-2AA03C6E7A9A}">
      <dgm:prSet/>
      <dgm:spPr/>
      <dgm:t>
        <a:bodyPr/>
        <a:lstStyle/>
        <a:p>
          <a:endParaRPr lang="es-EC"/>
        </a:p>
      </dgm:t>
    </dgm:pt>
    <dgm:pt modelId="{F3F8C061-F877-42EA-8C13-57CEDB88384B}" type="sibTrans" cxnId="{C793A382-26AF-4E3B-8E8B-2AA03C6E7A9A}">
      <dgm:prSet/>
      <dgm:spPr/>
      <dgm:t>
        <a:bodyPr/>
        <a:lstStyle/>
        <a:p>
          <a:endParaRPr lang="es-EC"/>
        </a:p>
      </dgm:t>
    </dgm:pt>
    <dgm:pt modelId="{C84C462B-15D0-4A45-A767-FF61B5132811}" type="pres">
      <dgm:prSet presAssocID="{76406541-DDC7-4D17-ADB4-D4B6814397B7}" presName="Name0" presStyleCnt="0">
        <dgm:presLayoutVars>
          <dgm:dir/>
          <dgm:animLvl val="lvl"/>
          <dgm:resizeHandles/>
        </dgm:presLayoutVars>
      </dgm:prSet>
      <dgm:spPr/>
      <dgm:t>
        <a:bodyPr/>
        <a:lstStyle/>
        <a:p>
          <a:endParaRPr lang="es-EC"/>
        </a:p>
      </dgm:t>
    </dgm:pt>
    <dgm:pt modelId="{759FFEDE-7799-409C-8D6B-FA81AE5D47D7}" type="pres">
      <dgm:prSet presAssocID="{F36A8A47-085A-48E4-97F2-0AB1DF2988A3}" presName="linNode" presStyleCnt="0"/>
      <dgm:spPr/>
    </dgm:pt>
    <dgm:pt modelId="{65D3D1E7-80AC-476A-A84E-025E7E767BC6}" type="pres">
      <dgm:prSet presAssocID="{F36A8A47-085A-48E4-97F2-0AB1DF2988A3}" presName="parentShp" presStyleLbl="node1" presStyleIdx="0" presStyleCnt="2" custScaleX="86992" custScaleY="91938" custLinFactNeighborX="-2981" custLinFactNeighborY="-746">
        <dgm:presLayoutVars>
          <dgm:bulletEnabled val="1"/>
        </dgm:presLayoutVars>
      </dgm:prSet>
      <dgm:spPr/>
      <dgm:t>
        <a:bodyPr/>
        <a:lstStyle/>
        <a:p>
          <a:endParaRPr lang="es-EC"/>
        </a:p>
      </dgm:t>
    </dgm:pt>
    <dgm:pt modelId="{81BCBE36-B0B5-42D0-8A8E-10ABC7455659}" type="pres">
      <dgm:prSet presAssocID="{F36A8A47-085A-48E4-97F2-0AB1DF2988A3}" presName="childShp" presStyleLbl="bgAccFollowNode1" presStyleIdx="0" presStyleCnt="2" custScaleX="110892" custScaleY="100051">
        <dgm:presLayoutVars>
          <dgm:bulletEnabled val="1"/>
        </dgm:presLayoutVars>
      </dgm:prSet>
      <dgm:spPr/>
      <dgm:t>
        <a:bodyPr/>
        <a:lstStyle/>
        <a:p>
          <a:endParaRPr lang="es-EC"/>
        </a:p>
      </dgm:t>
    </dgm:pt>
    <dgm:pt modelId="{958C3AFE-C925-468B-BB0E-9726A49116B9}" type="pres">
      <dgm:prSet presAssocID="{969DD859-B607-45D5-815D-36A1ADE57F82}" presName="spacing" presStyleCnt="0"/>
      <dgm:spPr/>
    </dgm:pt>
    <dgm:pt modelId="{A5B2038A-F559-42C8-A8FC-214009263CD5}" type="pres">
      <dgm:prSet presAssocID="{408FB3BE-5222-4040-828D-F78E977163F4}" presName="linNode" presStyleCnt="0"/>
      <dgm:spPr/>
    </dgm:pt>
    <dgm:pt modelId="{27EB8C19-B59C-43C6-82CF-F0514C006E6C}" type="pres">
      <dgm:prSet presAssocID="{408FB3BE-5222-4040-828D-F78E977163F4}" presName="parentShp" presStyleLbl="node1" presStyleIdx="1" presStyleCnt="2" custScaleX="86992" custScaleY="90358" custLinFactNeighborX="-4336" custLinFactNeighborY="984">
        <dgm:presLayoutVars>
          <dgm:bulletEnabled val="1"/>
        </dgm:presLayoutVars>
      </dgm:prSet>
      <dgm:spPr/>
      <dgm:t>
        <a:bodyPr/>
        <a:lstStyle/>
        <a:p>
          <a:endParaRPr lang="es-EC"/>
        </a:p>
      </dgm:t>
    </dgm:pt>
    <dgm:pt modelId="{042F01D8-FCBA-4808-87F4-086520CBC63F}" type="pres">
      <dgm:prSet presAssocID="{408FB3BE-5222-4040-828D-F78E977163F4}" presName="childShp" presStyleLbl="bgAccFollowNode1" presStyleIdx="1" presStyleCnt="2" custScaleX="108130" custScaleY="95011">
        <dgm:presLayoutVars>
          <dgm:bulletEnabled val="1"/>
        </dgm:presLayoutVars>
      </dgm:prSet>
      <dgm:spPr/>
      <dgm:t>
        <a:bodyPr/>
        <a:lstStyle/>
        <a:p>
          <a:endParaRPr lang="es-EC"/>
        </a:p>
      </dgm:t>
    </dgm:pt>
  </dgm:ptLst>
  <dgm:cxnLst>
    <dgm:cxn modelId="{F7AD827D-6D12-4D27-B1C9-F25EAE7E9CA2}" srcId="{76406541-DDC7-4D17-ADB4-D4B6814397B7}" destId="{408FB3BE-5222-4040-828D-F78E977163F4}" srcOrd="1" destOrd="0" parTransId="{5ADEB362-5190-41D9-BCA2-01D4710C9D5C}" sibTransId="{73D88282-8EB1-47FC-9B2F-53FB2A1A0CFB}"/>
    <dgm:cxn modelId="{C793A382-26AF-4E3B-8E8B-2AA03C6E7A9A}" srcId="{F36A8A47-085A-48E4-97F2-0AB1DF2988A3}" destId="{6F3507A0-FD9E-4A1C-9937-3D03E307344C}" srcOrd="1" destOrd="0" parTransId="{EE64F7BD-9D51-4B8E-BDA3-6234AE412564}" sibTransId="{F3F8C061-F877-42EA-8C13-57CEDB88384B}"/>
    <dgm:cxn modelId="{CD5CBB1D-9488-4250-A0D0-8CCFFBB93BD4}" type="presOf" srcId="{F36A8A47-085A-48E4-97F2-0AB1DF2988A3}" destId="{65D3D1E7-80AC-476A-A84E-025E7E767BC6}" srcOrd="0" destOrd="0" presId="urn:microsoft.com/office/officeart/2005/8/layout/vList6"/>
    <dgm:cxn modelId="{FF34C45D-87B7-4D5A-86E7-592052CEBBC5}" type="presOf" srcId="{6F3507A0-FD9E-4A1C-9937-3D03E307344C}" destId="{81BCBE36-B0B5-42D0-8A8E-10ABC7455659}" srcOrd="0" destOrd="1" presId="urn:microsoft.com/office/officeart/2005/8/layout/vList6"/>
    <dgm:cxn modelId="{0A07B402-ED2B-4D4F-96AA-86D29DA9D745}" type="presOf" srcId="{76406541-DDC7-4D17-ADB4-D4B6814397B7}" destId="{C84C462B-15D0-4A45-A767-FF61B5132811}" srcOrd="0" destOrd="0" presId="urn:microsoft.com/office/officeart/2005/8/layout/vList6"/>
    <dgm:cxn modelId="{EC82A023-8FA5-4DD3-8ABC-790DAFB9666C}" srcId="{408FB3BE-5222-4040-828D-F78E977163F4}" destId="{E6A687F3-1D41-41DB-8DBB-0C6E53FC5B24}" srcOrd="0" destOrd="0" parTransId="{97109699-6D39-4A21-A738-329D8C515A91}" sibTransId="{E6058C3D-6EB8-4575-AEA8-5989B0A85000}"/>
    <dgm:cxn modelId="{747E2C71-8D5D-419D-9600-AE9019FEE7F1}" type="presOf" srcId="{851EA843-2371-4A2D-B91E-6A74BCE9401D}" destId="{81BCBE36-B0B5-42D0-8A8E-10ABC7455659}" srcOrd="0" destOrd="0" presId="urn:microsoft.com/office/officeart/2005/8/layout/vList6"/>
    <dgm:cxn modelId="{AFE8E795-CCC2-4D1B-940F-5E6BEF71DE16}" srcId="{76406541-DDC7-4D17-ADB4-D4B6814397B7}" destId="{F36A8A47-085A-48E4-97F2-0AB1DF2988A3}" srcOrd="0" destOrd="0" parTransId="{C8F1BFFF-8D37-46B2-B8B2-876A13581395}" sibTransId="{969DD859-B607-45D5-815D-36A1ADE57F82}"/>
    <dgm:cxn modelId="{7777750C-47C2-4868-B3BB-7A2925E03644}" type="presOf" srcId="{408FB3BE-5222-4040-828D-F78E977163F4}" destId="{27EB8C19-B59C-43C6-82CF-F0514C006E6C}" srcOrd="0" destOrd="0" presId="urn:microsoft.com/office/officeart/2005/8/layout/vList6"/>
    <dgm:cxn modelId="{DD16909B-B7F4-4CF1-BBF7-64E7D9E0A286}" srcId="{408FB3BE-5222-4040-828D-F78E977163F4}" destId="{E44CFAFE-55C5-4A2C-9226-33EF69503E9F}" srcOrd="1" destOrd="0" parTransId="{F7923F57-F86E-4A3C-AF59-A40CA627A226}" sibTransId="{723B6C28-E06C-4C2A-90C4-DB702205763D}"/>
    <dgm:cxn modelId="{D25278D5-16D7-4263-A118-5662CAD7EC62}" type="presOf" srcId="{E44CFAFE-55C5-4A2C-9226-33EF69503E9F}" destId="{042F01D8-FCBA-4808-87F4-086520CBC63F}" srcOrd="0" destOrd="1" presId="urn:microsoft.com/office/officeart/2005/8/layout/vList6"/>
    <dgm:cxn modelId="{F3754846-E637-4180-AFAC-E441F8A0AD78}" type="presOf" srcId="{E6A687F3-1D41-41DB-8DBB-0C6E53FC5B24}" destId="{042F01D8-FCBA-4808-87F4-086520CBC63F}" srcOrd="0" destOrd="0" presId="urn:microsoft.com/office/officeart/2005/8/layout/vList6"/>
    <dgm:cxn modelId="{A957CEFE-C3D3-41F6-845D-678D0560E787}" srcId="{F36A8A47-085A-48E4-97F2-0AB1DF2988A3}" destId="{851EA843-2371-4A2D-B91E-6A74BCE9401D}" srcOrd="0" destOrd="0" parTransId="{8DDC4402-CC02-4404-AE57-B0AF7E6BE7B5}" sibTransId="{51BD4749-2464-4012-8F74-039AB5D65826}"/>
    <dgm:cxn modelId="{E0B0A716-BD00-4F3B-9B41-A91CE94C19F7}" type="presParOf" srcId="{C84C462B-15D0-4A45-A767-FF61B5132811}" destId="{759FFEDE-7799-409C-8D6B-FA81AE5D47D7}" srcOrd="0" destOrd="0" presId="urn:microsoft.com/office/officeart/2005/8/layout/vList6"/>
    <dgm:cxn modelId="{96ACA968-3DBE-4BD2-825C-7F6045FEAB4E}" type="presParOf" srcId="{759FFEDE-7799-409C-8D6B-FA81AE5D47D7}" destId="{65D3D1E7-80AC-476A-A84E-025E7E767BC6}" srcOrd="0" destOrd="0" presId="urn:microsoft.com/office/officeart/2005/8/layout/vList6"/>
    <dgm:cxn modelId="{2C5A7A4F-9502-4B35-93A3-58F96C9E4EDB}" type="presParOf" srcId="{759FFEDE-7799-409C-8D6B-FA81AE5D47D7}" destId="{81BCBE36-B0B5-42D0-8A8E-10ABC7455659}" srcOrd="1" destOrd="0" presId="urn:microsoft.com/office/officeart/2005/8/layout/vList6"/>
    <dgm:cxn modelId="{590EA883-53B7-481C-9A4C-7C38A3F8013C}" type="presParOf" srcId="{C84C462B-15D0-4A45-A767-FF61B5132811}" destId="{958C3AFE-C925-468B-BB0E-9726A49116B9}" srcOrd="1" destOrd="0" presId="urn:microsoft.com/office/officeart/2005/8/layout/vList6"/>
    <dgm:cxn modelId="{B171C4A4-A576-4819-BD70-2316E1F55C3E}" type="presParOf" srcId="{C84C462B-15D0-4A45-A767-FF61B5132811}" destId="{A5B2038A-F559-42C8-A8FC-214009263CD5}" srcOrd="2" destOrd="0" presId="urn:microsoft.com/office/officeart/2005/8/layout/vList6"/>
    <dgm:cxn modelId="{A7275F68-856E-4898-9C5C-160E672E3EF3}" type="presParOf" srcId="{A5B2038A-F559-42C8-A8FC-214009263CD5}" destId="{27EB8C19-B59C-43C6-82CF-F0514C006E6C}" srcOrd="0" destOrd="0" presId="urn:microsoft.com/office/officeart/2005/8/layout/vList6"/>
    <dgm:cxn modelId="{FFE855D8-D6A8-44C3-B7A8-B9476F86336D}" type="presParOf" srcId="{A5B2038A-F559-42C8-A8FC-214009263CD5}" destId="{042F01D8-FCBA-4808-87F4-086520CBC63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D19F915-2502-4236-A0BC-3C6AC98C044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C"/>
        </a:p>
      </dgm:t>
    </dgm:pt>
    <dgm:pt modelId="{8520C9B2-76E3-40EC-841E-9294523AA1A6}">
      <dgm:prSet phldrT="[Texto]"/>
      <dgm:spPr/>
      <dgm:t>
        <a:bodyPr/>
        <a:lstStyle/>
        <a:p>
          <a:r>
            <a:rPr lang="es-MX" b="1" dirty="0" smtClean="0"/>
            <a:t>PUBLICIDAD</a:t>
          </a:r>
          <a:endParaRPr lang="es-EC" b="1" dirty="0"/>
        </a:p>
      </dgm:t>
    </dgm:pt>
    <dgm:pt modelId="{ACB9FA28-ACDF-4364-9BEA-74F38CFBC571}" type="parTrans" cxnId="{5F9B2A87-9C58-4019-B8F9-259106C7C073}">
      <dgm:prSet/>
      <dgm:spPr/>
      <dgm:t>
        <a:bodyPr/>
        <a:lstStyle/>
        <a:p>
          <a:endParaRPr lang="es-EC"/>
        </a:p>
      </dgm:t>
    </dgm:pt>
    <dgm:pt modelId="{DD410FC3-7CAB-484E-A9C7-8827F45F44A4}" type="sibTrans" cxnId="{5F9B2A87-9C58-4019-B8F9-259106C7C073}">
      <dgm:prSet/>
      <dgm:spPr/>
      <dgm:t>
        <a:bodyPr/>
        <a:lstStyle/>
        <a:p>
          <a:endParaRPr lang="es-EC"/>
        </a:p>
      </dgm:t>
    </dgm:pt>
    <dgm:pt modelId="{3DCB8FE6-083D-48F5-ADBB-1E33A4F110DF}">
      <dgm:prSet phldrT="[Texto]"/>
      <dgm:spPr/>
      <dgm:t>
        <a:bodyPr/>
        <a:lstStyle/>
        <a:p>
          <a:r>
            <a:rPr lang="es-MX" b="1" dirty="0" smtClean="0"/>
            <a:t>CELERIDAD</a:t>
          </a:r>
          <a:endParaRPr lang="es-EC" b="1" dirty="0"/>
        </a:p>
      </dgm:t>
    </dgm:pt>
    <dgm:pt modelId="{69720353-5B11-4FB2-AF1A-17A10C5A68B9}" type="parTrans" cxnId="{0521E064-30F5-499D-97AE-5A99F0D639DA}">
      <dgm:prSet/>
      <dgm:spPr/>
      <dgm:t>
        <a:bodyPr/>
        <a:lstStyle/>
        <a:p>
          <a:endParaRPr lang="es-EC"/>
        </a:p>
      </dgm:t>
    </dgm:pt>
    <dgm:pt modelId="{95B17A57-7362-4FDC-B3FA-10D667B98E77}" type="sibTrans" cxnId="{0521E064-30F5-499D-97AE-5A99F0D639DA}">
      <dgm:prSet/>
      <dgm:spPr/>
      <dgm:t>
        <a:bodyPr/>
        <a:lstStyle/>
        <a:p>
          <a:endParaRPr lang="es-EC"/>
        </a:p>
      </dgm:t>
    </dgm:pt>
    <dgm:pt modelId="{4C33C82F-184A-409E-A0E1-5D185F69F55C}">
      <dgm:prSet phldrT="[Texto]" phldr="1"/>
      <dgm:spPr/>
      <dgm:t>
        <a:bodyPr/>
        <a:lstStyle/>
        <a:p>
          <a:endParaRPr lang="es-EC" dirty="0"/>
        </a:p>
      </dgm:t>
    </dgm:pt>
    <dgm:pt modelId="{89406BCD-30AD-47C1-8D4F-1631F1F24849}" type="parTrans" cxnId="{786D63F0-1346-4AE6-A96D-7030CBA38A7E}">
      <dgm:prSet/>
      <dgm:spPr/>
      <dgm:t>
        <a:bodyPr/>
        <a:lstStyle/>
        <a:p>
          <a:endParaRPr lang="es-EC"/>
        </a:p>
      </dgm:t>
    </dgm:pt>
    <dgm:pt modelId="{606E50D2-CB26-4D57-B6D5-5DCFD80D4361}" type="sibTrans" cxnId="{786D63F0-1346-4AE6-A96D-7030CBA38A7E}">
      <dgm:prSet/>
      <dgm:spPr/>
      <dgm:t>
        <a:bodyPr/>
        <a:lstStyle/>
        <a:p>
          <a:endParaRPr lang="es-EC"/>
        </a:p>
      </dgm:t>
    </dgm:pt>
    <dgm:pt modelId="{C4667BCE-C2B1-49F9-A700-3D5C7527846B}">
      <dgm:prSet phldrT="[Texto]"/>
      <dgm:spPr/>
      <dgm:t>
        <a:bodyPr/>
        <a:lstStyle/>
        <a:p>
          <a:r>
            <a:rPr lang="es-MX" b="1" dirty="0" smtClean="0"/>
            <a:t>TRANSPARENCIA</a:t>
          </a:r>
          <a:endParaRPr lang="es-EC" b="1" dirty="0"/>
        </a:p>
      </dgm:t>
    </dgm:pt>
    <dgm:pt modelId="{1A5170CE-0B1A-4A11-B433-01623503E823}" type="parTrans" cxnId="{5926FC8D-E96C-43BD-8B6F-CE306C6C6317}">
      <dgm:prSet/>
      <dgm:spPr/>
      <dgm:t>
        <a:bodyPr/>
        <a:lstStyle/>
        <a:p>
          <a:endParaRPr lang="es-EC"/>
        </a:p>
      </dgm:t>
    </dgm:pt>
    <dgm:pt modelId="{46803843-F122-493A-AC25-42D3A9271445}" type="sibTrans" cxnId="{5926FC8D-E96C-43BD-8B6F-CE306C6C6317}">
      <dgm:prSet/>
      <dgm:spPr/>
      <dgm:t>
        <a:bodyPr/>
        <a:lstStyle/>
        <a:p>
          <a:endParaRPr lang="es-EC"/>
        </a:p>
      </dgm:t>
    </dgm:pt>
    <dgm:pt modelId="{C23DAB2C-A927-4C81-8FF1-C94AFA00CA91}" type="pres">
      <dgm:prSet presAssocID="{CD19F915-2502-4236-A0BC-3C6AC98C0445}" presName="Name0" presStyleCnt="0">
        <dgm:presLayoutVars>
          <dgm:dir/>
          <dgm:animLvl val="lvl"/>
          <dgm:resizeHandles val="exact"/>
        </dgm:presLayoutVars>
      </dgm:prSet>
      <dgm:spPr/>
      <dgm:t>
        <a:bodyPr/>
        <a:lstStyle/>
        <a:p>
          <a:endParaRPr lang="es-EC"/>
        </a:p>
      </dgm:t>
    </dgm:pt>
    <dgm:pt modelId="{8C0E08B4-765E-4939-B909-7B7845FB689A}" type="pres">
      <dgm:prSet presAssocID="{CD19F915-2502-4236-A0BC-3C6AC98C0445}" presName="tSp" presStyleCnt="0"/>
      <dgm:spPr/>
    </dgm:pt>
    <dgm:pt modelId="{AE17E4E5-989A-456D-A421-FCA24A1FF528}" type="pres">
      <dgm:prSet presAssocID="{CD19F915-2502-4236-A0BC-3C6AC98C0445}" presName="bSp" presStyleCnt="0"/>
      <dgm:spPr/>
    </dgm:pt>
    <dgm:pt modelId="{9B08C54B-8C4D-412C-9728-E210B4912BA5}" type="pres">
      <dgm:prSet presAssocID="{CD19F915-2502-4236-A0BC-3C6AC98C0445}" presName="process" presStyleCnt="0"/>
      <dgm:spPr/>
    </dgm:pt>
    <dgm:pt modelId="{08A482C9-F74B-4A67-8173-A46BF7122E35}" type="pres">
      <dgm:prSet presAssocID="{8520C9B2-76E3-40EC-841E-9294523AA1A6}" presName="composite1" presStyleCnt="0"/>
      <dgm:spPr/>
    </dgm:pt>
    <dgm:pt modelId="{4C81DE7E-1AF7-4199-8B6F-A85595AC90A3}" type="pres">
      <dgm:prSet presAssocID="{8520C9B2-76E3-40EC-841E-9294523AA1A6}" presName="dummyNode1" presStyleLbl="node1" presStyleIdx="0" presStyleCnt="3"/>
      <dgm:spPr/>
    </dgm:pt>
    <dgm:pt modelId="{64406485-715F-480E-B755-A5AC220B5AE9}" type="pres">
      <dgm:prSet presAssocID="{8520C9B2-76E3-40EC-841E-9294523AA1A6}" presName="childNode1" presStyleLbl="bgAcc1" presStyleIdx="0" presStyleCnt="3" custFlipVert="0" custFlipHor="1" custScaleX="6766" custScaleY="3538">
        <dgm:presLayoutVars>
          <dgm:bulletEnabled val="1"/>
        </dgm:presLayoutVars>
      </dgm:prSet>
      <dgm:spPr/>
      <dgm:t>
        <a:bodyPr/>
        <a:lstStyle/>
        <a:p>
          <a:endParaRPr lang="es-EC"/>
        </a:p>
      </dgm:t>
    </dgm:pt>
    <dgm:pt modelId="{ED8507AB-2AEE-4036-8B68-701126CD3696}" type="pres">
      <dgm:prSet presAssocID="{8520C9B2-76E3-40EC-841E-9294523AA1A6}" presName="childNode1tx" presStyleLbl="bgAcc1" presStyleIdx="0" presStyleCnt="3">
        <dgm:presLayoutVars>
          <dgm:bulletEnabled val="1"/>
        </dgm:presLayoutVars>
      </dgm:prSet>
      <dgm:spPr/>
    </dgm:pt>
    <dgm:pt modelId="{FE8F5906-9992-4D3A-87B7-E128312CB27F}" type="pres">
      <dgm:prSet presAssocID="{8520C9B2-76E3-40EC-841E-9294523AA1A6}" presName="parentNode1" presStyleLbl="node1" presStyleIdx="0" presStyleCnt="3" custLinFactY="-20334" custLinFactNeighborX="-11956" custLinFactNeighborY="-100000">
        <dgm:presLayoutVars>
          <dgm:chMax val="1"/>
          <dgm:bulletEnabled val="1"/>
        </dgm:presLayoutVars>
      </dgm:prSet>
      <dgm:spPr/>
      <dgm:t>
        <a:bodyPr/>
        <a:lstStyle/>
        <a:p>
          <a:endParaRPr lang="es-EC"/>
        </a:p>
      </dgm:t>
    </dgm:pt>
    <dgm:pt modelId="{EE58126A-47A0-42B4-BCDB-222778FDB1C4}" type="pres">
      <dgm:prSet presAssocID="{8520C9B2-76E3-40EC-841E-9294523AA1A6}" presName="connSite1" presStyleCnt="0"/>
      <dgm:spPr/>
    </dgm:pt>
    <dgm:pt modelId="{513E0341-965F-4504-9730-3C2021767EBD}" type="pres">
      <dgm:prSet presAssocID="{DD410FC3-7CAB-484E-A9C7-8827F45F44A4}" presName="Name9" presStyleLbl="sibTrans2D1" presStyleIdx="0" presStyleCnt="2" custLinFactNeighborX="15860" custLinFactNeighborY="-18332"/>
      <dgm:spPr/>
      <dgm:t>
        <a:bodyPr/>
        <a:lstStyle/>
        <a:p>
          <a:endParaRPr lang="es-EC"/>
        </a:p>
      </dgm:t>
    </dgm:pt>
    <dgm:pt modelId="{74124F61-0986-4333-824A-2F5E16CF5248}" type="pres">
      <dgm:prSet presAssocID="{3DCB8FE6-083D-48F5-ADBB-1E33A4F110DF}" presName="composite2" presStyleCnt="0"/>
      <dgm:spPr/>
    </dgm:pt>
    <dgm:pt modelId="{B69C5568-E787-4F59-BED1-8E7E207DDE7D}" type="pres">
      <dgm:prSet presAssocID="{3DCB8FE6-083D-48F5-ADBB-1E33A4F110DF}" presName="dummyNode2" presStyleLbl="node1" presStyleIdx="0" presStyleCnt="3"/>
      <dgm:spPr/>
    </dgm:pt>
    <dgm:pt modelId="{2ED60C6E-22FE-4ABC-A824-5F4EB2132B6D}" type="pres">
      <dgm:prSet presAssocID="{3DCB8FE6-083D-48F5-ADBB-1E33A4F110DF}" presName="childNode2" presStyleLbl="bgAcc1" presStyleIdx="1" presStyleCnt="3" custScaleX="5274" custScaleY="3539">
        <dgm:presLayoutVars>
          <dgm:bulletEnabled val="1"/>
        </dgm:presLayoutVars>
      </dgm:prSet>
      <dgm:spPr/>
      <dgm:t>
        <a:bodyPr/>
        <a:lstStyle/>
        <a:p>
          <a:endParaRPr lang="es-EC"/>
        </a:p>
      </dgm:t>
    </dgm:pt>
    <dgm:pt modelId="{047D443B-8209-4ABA-98EC-52974CEFBB74}" type="pres">
      <dgm:prSet presAssocID="{3DCB8FE6-083D-48F5-ADBB-1E33A4F110DF}" presName="childNode2tx" presStyleLbl="bgAcc1" presStyleIdx="1" presStyleCnt="3">
        <dgm:presLayoutVars>
          <dgm:bulletEnabled val="1"/>
        </dgm:presLayoutVars>
      </dgm:prSet>
      <dgm:spPr/>
      <dgm:t>
        <a:bodyPr/>
        <a:lstStyle/>
        <a:p>
          <a:endParaRPr lang="es-EC"/>
        </a:p>
      </dgm:t>
    </dgm:pt>
    <dgm:pt modelId="{8D8E0FA0-48E6-4564-B92F-A2B5910302DC}" type="pres">
      <dgm:prSet presAssocID="{3DCB8FE6-083D-48F5-ADBB-1E33A4F110DF}" presName="parentNode2" presStyleLbl="node1" presStyleIdx="1" presStyleCnt="3" custLinFactY="13000" custLinFactNeighborX="-8467" custLinFactNeighborY="100000">
        <dgm:presLayoutVars>
          <dgm:chMax val="0"/>
          <dgm:bulletEnabled val="1"/>
        </dgm:presLayoutVars>
      </dgm:prSet>
      <dgm:spPr/>
      <dgm:t>
        <a:bodyPr/>
        <a:lstStyle/>
        <a:p>
          <a:endParaRPr lang="es-EC"/>
        </a:p>
      </dgm:t>
    </dgm:pt>
    <dgm:pt modelId="{30B521BE-A975-4133-94F6-18BCA8EFFD8B}" type="pres">
      <dgm:prSet presAssocID="{3DCB8FE6-083D-48F5-ADBB-1E33A4F110DF}" presName="connSite2" presStyleCnt="0"/>
      <dgm:spPr/>
    </dgm:pt>
    <dgm:pt modelId="{63771E93-FD23-48C2-BA18-ABBB2B0B81EF}" type="pres">
      <dgm:prSet presAssocID="{95B17A57-7362-4FDC-B3FA-10D667B98E77}" presName="Name18" presStyleLbl="sibTrans2D1" presStyleIdx="1" presStyleCnt="2" custLinFactNeighborX="8638" custLinFactNeighborY="22846"/>
      <dgm:spPr/>
      <dgm:t>
        <a:bodyPr/>
        <a:lstStyle/>
        <a:p>
          <a:endParaRPr lang="es-EC"/>
        </a:p>
      </dgm:t>
    </dgm:pt>
    <dgm:pt modelId="{BB1B8EA6-79CA-4865-A06A-9BA0193BB6E8}" type="pres">
      <dgm:prSet presAssocID="{C4667BCE-C2B1-49F9-A700-3D5C7527846B}" presName="composite1" presStyleCnt="0"/>
      <dgm:spPr/>
    </dgm:pt>
    <dgm:pt modelId="{9311B2CD-457B-455B-906D-D784ED91346A}" type="pres">
      <dgm:prSet presAssocID="{C4667BCE-C2B1-49F9-A700-3D5C7527846B}" presName="dummyNode1" presStyleLbl="node1" presStyleIdx="1" presStyleCnt="3"/>
      <dgm:spPr/>
    </dgm:pt>
    <dgm:pt modelId="{01AD69B5-0E5D-437F-A1DB-744271489BA8}" type="pres">
      <dgm:prSet presAssocID="{C4667BCE-C2B1-49F9-A700-3D5C7527846B}" presName="childNode1" presStyleLbl="bgAcc1" presStyleIdx="2" presStyleCnt="3" custFlipHor="1" custScaleX="1853" custScaleY="3539">
        <dgm:presLayoutVars>
          <dgm:bulletEnabled val="1"/>
        </dgm:presLayoutVars>
      </dgm:prSet>
      <dgm:spPr/>
      <dgm:t>
        <a:bodyPr/>
        <a:lstStyle/>
        <a:p>
          <a:endParaRPr lang="es-EC"/>
        </a:p>
      </dgm:t>
    </dgm:pt>
    <dgm:pt modelId="{042080A0-1D23-46DE-9EC5-06DC8F8C7691}" type="pres">
      <dgm:prSet presAssocID="{C4667BCE-C2B1-49F9-A700-3D5C7527846B}" presName="childNode1tx" presStyleLbl="bgAcc1" presStyleIdx="2" presStyleCnt="3">
        <dgm:presLayoutVars>
          <dgm:bulletEnabled val="1"/>
        </dgm:presLayoutVars>
      </dgm:prSet>
      <dgm:spPr/>
    </dgm:pt>
    <dgm:pt modelId="{2C50DF4F-8852-4673-833A-8C1DD8DCFFA6}" type="pres">
      <dgm:prSet presAssocID="{C4667BCE-C2B1-49F9-A700-3D5C7527846B}" presName="parentNode1" presStyleLbl="node1" presStyleIdx="2" presStyleCnt="3" custLinFactY="-20334" custLinFactNeighborX="-4977" custLinFactNeighborY="-100000">
        <dgm:presLayoutVars>
          <dgm:chMax val="1"/>
          <dgm:bulletEnabled val="1"/>
        </dgm:presLayoutVars>
      </dgm:prSet>
      <dgm:spPr/>
      <dgm:t>
        <a:bodyPr/>
        <a:lstStyle/>
        <a:p>
          <a:endParaRPr lang="es-EC"/>
        </a:p>
      </dgm:t>
    </dgm:pt>
    <dgm:pt modelId="{A53BAF47-C22F-4D2C-AF5E-8C58AD0C0F91}" type="pres">
      <dgm:prSet presAssocID="{C4667BCE-C2B1-49F9-A700-3D5C7527846B}" presName="connSite1" presStyleCnt="0"/>
      <dgm:spPr/>
    </dgm:pt>
  </dgm:ptLst>
  <dgm:cxnLst>
    <dgm:cxn modelId="{84E9F9CA-B127-4887-B0D9-63F4223F5E9B}" type="presOf" srcId="{8520C9B2-76E3-40EC-841E-9294523AA1A6}" destId="{FE8F5906-9992-4D3A-87B7-E128312CB27F}" srcOrd="0" destOrd="0" presId="urn:microsoft.com/office/officeart/2005/8/layout/hProcess4"/>
    <dgm:cxn modelId="{42947BC3-1E49-434E-B2FF-301E7B1B1849}" type="presOf" srcId="{DD410FC3-7CAB-484E-A9C7-8827F45F44A4}" destId="{513E0341-965F-4504-9730-3C2021767EBD}" srcOrd="0" destOrd="0" presId="urn:microsoft.com/office/officeart/2005/8/layout/hProcess4"/>
    <dgm:cxn modelId="{E4E41793-94D8-4F69-AF96-BA1B88BA1381}" type="presOf" srcId="{CD19F915-2502-4236-A0BC-3C6AC98C0445}" destId="{C23DAB2C-A927-4C81-8FF1-C94AFA00CA91}" srcOrd="0" destOrd="0" presId="urn:microsoft.com/office/officeart/2005/8/layout/hProcess4"/>
    <dgm:cxn modelId="{1924A7C5-EB4C-4906-B54A-BFDBAE021E39}" type="presOf" srcId="{4C33C82F-184A-409E-A0E1-5D185F69F55C}" destId="{2ED60C6E-22FE-4ABC-A824-5F4EB2132B6D}" srcOrd="0" destOrd="0" presId="urn:microsoft.com/office/officeart/2005/8/layout/hProcess4"/>
    <dgm:cxn modelId="{0521E064-30F5-499D-97AE-5A99F0D639DA}" srcId="{CD19F915-2502-4236-A0BC-3C6AC98C0445}" destId="{3DCB8FE6-083D-48F5-ADBB-1E33A4F110DF}" srcOrd="1" destOrd="0" parTransId="{69720353-5B11-4FB2-AF1A-17A10C5A68B9}" sibTransId="{95B17A57-7362-4FDC-B3FA-10D667B98E77}"/>
    <dgm:cxn modelId="{5F9B2A87-9C58-4019-B8F9-259106C7C073}" srcId="{CD19F915-2502-4236-A0BC-3C6AC98C0445}" destId="{8520C9B2-76E3-40EC-841E-9294523AA1A6}" srcOrd="0" destOrd="0" parTransId="{ACB9FA28-ACDF-4364-9BEA-74F38CFBC571}" sibTransId="{DD410FC3-7CAB-484E-A9C7-8827F45F44A4}"/>
    <dgm:cxn modelId="{5B681E83-27C4-4559-8A31-9B5D223224F6}" type="presOf" srcId="{95B17A57-7362-4FDC-B3FA-10D667B98E77}" destId="{63771E93-FD23-48C2-BA18-ABBB2B0B81EF}" srcOrd="0" destOrd="0" presId="urn:microsoft.com/office/officeart/2005/8/layout/hProcess4"/>
    <dgm:cxn modelId="{786D63F0-1346-4AE6-A96D-7030CBA38A7E}" srcId="{3DCB8FE6-083D-48F5-ADBB-1E33A4F110DF}" destId="{4C33C82F-184A-409E-A0E1-5D185F69F55C}" srcOrd="0" destOrd="0" parTransId="{89406BCD-30AD-47C1-8D4F-1631F1F24849}" sibTransId="{606E50D2-CB26-4D57-B6D5-5DCFD80D4361}"/>
    <dgm:cxn modelId="{5926FC8D-E96C-43BD-8B6F-CE306C6C6317}" srcId="{CD19F915-2502-4236-A0BC-3C6AC98C0445}" destId="{C4667BCE-C2B1-49F9-A700-3D5C7527846B}" srcOrd="2" destOrd="0" parTransId="{1A5170CE-0B1A-4A11-B433-01623503E823}" sibTransId="{46803843-F122-493A-AC25-42D3A9271445}"/>
    <dgm:cxn modelId="{844AA866-F434-457C-B7F2-2FE2E723E20B}" type="presOf" srcId="{C4667BCE-C2B1-49F9-A700-3D5C7527846B}" destId="{2C50DF4F-8852-4673-833A-8C1DD8DCFFA6}" srcOrd="0" destOrd="0" presId="urn:microsoft.com/office/officeart/2005/8/layout/hProcess4"/>
    <dgm:cxn modelId="{EFC5D9A0-43CB-4A62-9AC3-3E631D0DA946}" type="presOf" srcId="{4C33C82F-184A-409E-A0E1-5D185F69F55C}" destId="{047D443B-8209-4ABA-98EC-52974CEFBB74}" srcOrd="1" destOrd="0" presId="urn:microsoft.com/office/officeart/2005/8/layout/hProcess4"/>
    <dgm:cxn modelId="{C335EBA1-B552-40FF-B7F4-E41FF8F818A7}" type="presOf" srcId="{3DCB8FE6-083D-48F5-ADBB-1E33A4F110DF}" destId="{8D8E0FA0-48E6-4564-B92F-A2B5910302DC}" srcOrd="0" destOrd="0" presId="urn:microsoft.com/office/officeart/2005/8/layout/hProcess4"/>
    <dgm:cxn modelId="{E3201927-92B2-4323-8BE1-E5957B0F188A}" type="presParOf" srcId="{C23DAB2C-A927-4C81-8FF1-C94AFA00CA91}" destId="{8C0E08B4-765E-4939-B909-7B7845FB689A}" srcOrd="0" destOrd="0" presId="urn:microsoft.com/office/officeart/2005/8/layout/hProcess4"/>
    <dgm:cxn modelId="{A312F9BA-3302-4CE2-B6E9-53D8DBB5E4F7}" type="presParOf" srcId="{C23DAB2C-A927-4C81-8FF1-C94AFA00CA91}" destId="{AE17E4E5-989A-456D-A421-FCA24A1FF528}" srcOrd="1" destOrd="0" presId="urn:microsoft.com/office/officeart/2005/8/layout/hProcess4"/>
    <dgm:cxn modelId="{E5DDBE51-35FE-4C68-A370-65EF0E49C9AA}" type="presParOf" srcId="{C23DAB2C-A927-4C81-8FF1-C94AFA00CA91}" destId="{9B08C54B-8C4D-412C-9728-E210B4912BA5}" srcOrd="2" destOrd="0" presId="urn:microsoft.com/office/officeart/2005/8/layout/hProcess4"/>
    <dgm:cxn modelId="{9EF6A38B-FE26-45B5-8DE8-AB9560CF3576}" type="presParOf" srcId="{9B08C54B-8C4D-412C-9728-E210B4912BA5}" destId="{08A482C9-F74B-4A67-8173-A46BF7122E35}" srcOrd="0" destOrd="0" presId="urn:microsoft.com/office/officeart/2005/8/layout/hProcess4"/>
    <dgm:cxn modelId="{30501026-6B21-40D5-A978-B5384D2183F4}" type="presParOf" srcId="{08A482C9-F74B-4A67-8173-A46BF7122E35}" destId="{4C81DE7E-1AF7-4199-8B6F-A85595AC90A3}" srcOrd="0" destOrd="0" presId="urn:microsoft.com/office/officeart/2005/8/layout/hProcess4"/>
    <dgm:cxn modelId="{E0B723B1-862C-4F0F-8D2B-0E459ACF088D}" type="presParOf" srcId="{08A482C9-F74B-4A67-8173-A46BF7122E35}" destId="{64406485-715F-480E-B755-A5AC220B5AE9}" srcOrd="1" destOrd="0" presId="urn:microsoft.com/office/officeart/2005/8/layout/hProcess4"/>
    <dgm:cxn modelId="{DA185EF2-8A35-4C44-98A5-DD85058287B9}" type="presParOf" srcId="{08A482C9-F74B-4A67-8173-A46BF7122E35}" destId="{ED8507AB-2AEE-4036-8B68-701126CD3696}" srcOrd="2" destOrd="0" presId="urn:microsoft.com/office/officeart/2005/8/layout/hProcess4"/>
    <dgm:cxn modelId="{FF9DD359-92DF-4DE6-B553-CC24C0CDD1C5}" type="presParOf" srcId="{08A482C9-F74B-4A67-8173-A46BF7122E35}" destId="{FE8F5906-9992-4D3A-87B7-E128312CB27F}" srcOrd="3" destOrd="0" presId="urn:microsoft.com/office/officeart/2005/8/layout/hProcess4"/>
    <dgm:cxn modelId="{05E58008-7CF4-4E34-A819-69A7BA7E8E6A}" type="presParOf" srcId="{08A482C9-F74B-4A67-8173-A46BF7122E35}" destId="{EE58126A-47A0-42B4-BCDB-222778FDB1C4}" srcOrd="4" destOrd="0" presId="urn:microsoft.com/office/officeart/2005/8/layout/hProcess4"/>
    <dgm:cxn modelId="{6A39D9B3-C424-409F-B866-4023767B2B3A}" type="presParOf" srcId="{9B08C54B-8C4D-412C-9728-E210B4912BA5}" destId="{513E0341-965F-4504-9730-3C2021767EBD}" srcOrd="1" destOrd="0" presId="urn:microsoft.com/office/officeart/2005/8/layout/hProcess4"/>
    <dgm:cxn modelId="{33968752-BD0F-40E3-A632-EFC53639EC5B}" type="presParOf" srcId="{9B08C54B-8C4D-412C-9728-E210B4912BA5}" destId="{74124F61-0986-4333-824A-2F5E16CF5248}" srcOrd="2" destOrd="0" presId="urn:microsoft.com/office/officeart/2005/8/layout/hProcess4"/>
    <dgm:cxn modelId="{3040B7FE-17DD-41D2-AFF9-331752263D0D}" type="presParOf" srcId="{74124F61-0986-4333-824A-2F5E16CF5248}" destId="{B69C5568-E787-4F59-BED1-8E7E207DDE7D}" srcOrd="0" destOrd="0" presId="urn:microsoft.com/office/officeart/2005/8/layout/hProcess4"/>
    <dgm:cxn modelId="{09D11E54-7A2F-4F8A-AE03-B2FD8E42373F}" type="presParOf" srcId="{74124F61-0986-4333-824A-2F5E16CF5248}" destId="{2ED60C6E-22FE-4ABC-A824-5F4EB2132B6D}" srcOrd="1" destOrd="0" presId="urn:microsoft.com/office/officeart/2005/8/layout/hProcess4"/>
    <dgm:cxn modelId="{F46F9B95-1C18-48AD-A859-9D01EF3B6A6F}" type="presParOf" srcId="{74124F61-0986-4333-824A-2F5E16CF5248}" destId="{047D443B-8209-4ABA-98EC-52974CEFBB74}" srcOrd="2" destOrd="0" presId="urn:microsoft.com/office/officeart/2005/8/layout/hProcess4"/>
    <dgm:cxn modelId="{19E078CB-B0B7-46DA-8C62-3E94CD5340FD}" type="presParOf" srcId="{74124F61-0986-4333-824A-2F5E16CF5248}" destId="{8D8E0FA0-48E6-4564-B92F-A2B5910302DC}" srcOrd="3" destOrd="0" presId="urn:microsoft.com/office/officeart/2005/8/layout/hProcess4"/>
    <dgm:cxn modelId="{1A2A3052-D15F-4038-B970-B35799246130}" type="presParOf" srcId="{74124F61-0986-4333-824A-2F5E16CF5248}" destId="{30B521BE-A975-4133-94F6-18BCA8EFFD8B}" srcOrd="4" destOrd="0" presId="urn:microsoft.com/office/officeart/2005/8/layout/hProcess4"/>
    <dgm:cxn modelId="{E7905871-ED5E-47E7-BBDC-1ABAE5D8626F}" type="presParOf" srcId="{9B08C54B-8C4D-412C-9728-E210B4912BA5}" destId="{63771E93-FD23-48C2-BA18-ABBB2B0B81EF}" srcOrd="3" destOrd="0" presId="urn:microsoft.com/office/officeart/2005/8/layout/hProcess4"/>
    <dgm:cxn modelId="{17E13CE3-E8F1-4DCD-930C-DD410C526394}" type="presParOf" srcId="{9B08C54B-8C4D-412C-9728-E210B4912BA5}" destId="{BB1B8EA6-79CA-4865-A06A-9BA0193BB6E8}" srcOrd="4" destOrd="0" presId="urn:microsoft.com/office/officeart/2005/8/layout/hProcess4"/>
    <dgm:cxn modelId="{3E16E3EE-9AB3-4B72-A1D1-9BE08EC21544}" type="presParOf" srcId="{BB1B8EA6-79CA-4865-A06A-9BA0193BB6E8}" destId="{9311B2CD-457B-455B-906D-D784ED91346A}" srcOrd="0" destOrd="0" presId="urn:microsoft.com/office/officeart/2005/8/layout/hProcess4"/>
    <dgm:cxn modelId="{66703D7B-6BD3-48FC-B4FC-64E8824B2713}" type="presParOf" srcId="{BB1B8EA6-79CA-4865-A06A-9BA0193BB6E8}" destId="{01AD69B5-0E5D-437F-A1DB-744271489BA8}" srcOrd="1" destOrd="0" presId="urn:microsoft.com/office/officeart/2005/8/layout/hProcess4"/>
    <dgm:cxn modelId="{CC8497A7-5ACB-4F6D-9CA7-397EFD1CBAC4}" type="presParOf" srcId="{BB1B8EA6-79CA-4865-A06A-9BA0193BB6E8}" destId="{042080A0-1D23-46DE-9EC5-06DC8F8C7691}" srcOrd="2" destOrd="0" presId="urn:microsoft.com/office/officeart/2005/8/layout/hProcess4"/>
    <dgm:cxn modelId="{D72494F1-E167-48D4-92E4-A2BCE812EC41}" type="presParOf" srcId="{BB1B8EA6-79CA-4865-A06A-9BA0193BB6E8}" destId="{2C50DF4F-8852-4673-833A-8C1DD8DCFFA6}" srcOrd="3" destOrd="0" presId="urn:microsoft.com/office/officeart/2005/8/layout/hProcess4"/>
    <dgm:cxn modelId="{35D74963-BD8F-4DAD-96ED-865DB8930218}" type="presParOf" srcId="{BB1B8EA6-79CA-4865-A06A-9BA0193BB6E8}" destId="{A53BAF47-C22F-4D2C-AF5E-8C58AD0C0F91}"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541F11-6B15-4653-BF79-5B2964C261E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EF63F7EB-316B-4D3D-A0E3-A05831C66105}">
      <dgm:prSet phldrT="[Texto]"/>
      <dgm:spPr/>
      <dgm:t>
        <a:bodyPr/>
        <a:lstStyle/>
        <a:p>
          <a:r>
            <a:rPr lang="es-MX" dirty="0"/>
            <a:t>BENEFICIO</a:t>
          </a:r>
        </a:p>
        <a:p>
          <a:r>
            <a:rPr lang="es-MX" dirty="0"/>
            <a:t>TÉCNICO</a:t>
          </a:r>
          <a:endParaRPr lang="es-EC" dirty="0"/>
        </a:p>
      </dgm:t>
    </dgm:pt>
    <dgm:pt modelId="{FFF1C70B-C8C6-4BBD-8186-17359B13E549}" type="parTrans" cxnId="{500250C6-EA7E-45FD-8E1A-78346C8130DA}">
      <dgm:prSet/>
      <dgm:spPr/>
      <dgm:t>
        <a:bodyPr/>
        <a:lstStyle/>
        <a:p>
          <a:endParaRPr lang="es-EC"/>
        </a:p>
      </dgm:t>
    </dgm:pt>
    <dgm:pt modelId="{1655307D-5EB0-4FC1-BC0B-9A9C264E2A42}" type="sibTrans" cxnId="{500250C6-EA7E-45FD-8E1A-78346C8130DA}">
      <dgm:prSet/>
      <dgm:spPr/>
      <dgm:t>
        <a:bodyPr/>
        <a:lstStyle/>
        <a:p>
          <a:endParaRPr lang="es-EC"/>
        </a:p>
      </dgm:t>
    </dgm:pt>
    <dgm:pt modelId="{52585B25-CA9E-47F4-8472-A54FCE0FD9C7}">
      <dgm:prSet phldrT="[Texto]" custT="1"/>
      <dgm:spPr/>
      <dgm:t>
        <a:bodyPr/>
        <a:lstStyle/>
        <a:p>
          <a:r>
            <a:rPr lang="es-EC" sz="2400" dirty="0" smtClean="0">
              <a:solidFill>
                <a:schemeClr val="tx1"/>
              </a:solidFill>
            </a:rPr>
            <a:t>Gestión digital de la información desde el origen (usuario externo)</a:t>
          </a:r>
          <a:endParaRPr lang="es-EC" sz="2400" dirty="0">
            <a:solidFill>
              <a:srgbClr val="FF0000"/>
            </a:solidFill>
          </a:endParaRPr>
        </a:p>
      </dgm:t>
    </dgm:pt>
    <dgm:pt modelId="{505C804E-B213-4EA7-9C2C-8FFFD559E32D}" type="parTrans" cxnId="{97707BAC-C48B-411D-B6EC-5E85949E08DF}">
      <dgm:prSet/>
      <dgm:spPr/>
      <dgm:t>
        <a:bodyPr/>
        <a:lstStyle/>
        <a:p>
          <a:endParaRPr lang="es-EC"/>
        </a:p>
      </dgm:t>
    </dgm:pt>
    <dgm:pt modelId="{64435840-1E22-45CD-A678-0E694F46F3CF}" type="sibTrans" cxnId="{97707BAC-C48B-411D-B6EC-5E85949E08DF}">
      <dgm:prSet/>
      <dgm:spPr/>
      <dgm:t>
        <a:bodyPr/>
        <a:lstStyle/>
        <a:p>
          <a:endParaRPr lang="es-EC"/>
        </a:p>
      </dgm:t>
    </dgm:pt>
    <dgm:pt modelId="{F3849A65-1A43-499C-AFB4-42E94CE6B77F}">
      <dgm:prSet/>
      <dgm:spPr/>
      <dgm:t>
        <a:bodyPr/>
        <a:lstStyle/>
        <a:p>
          <a:r>
            <a:rPr lang="es-MX" dirty="0"/>
            <a:t>BENEFICIO</a:t>
          </a:r>
        </a:p>
        <a:p>
          <a:r>
            <a:rPr lang="es-MX" dirty="0" smtClean="0"/>
            <a:t>FUNCIONAL </a:t>
          </a:r>
          <a:endParaRPr lang="es-EC" dirty="0"/>
        </a:p>
      </dgm:t>
    </dgm:pt>
    <dgm:pt modelId="{8B6BAC1F-972F-4AC9-9E01-B28E9D0EEDA0}" type="parTrans" cxnId="{4AC3E164-90FE-4B0E-9A4E-637F44B8BC7F}">
      <dgm:prSet/>
      <dgm:spPr/>
      <dgm:t>
        <a:bodyPr/>
        <a:lstStyle/>
        <a:p>
          <a:endParaRPr lang="es-EC"/>
        </a:p>
      </dgm:t>
    </dgm:pt>
    <dgm:pt modelId="{A3652909-5581-426B-BF7D-37EC7CD92958}" type="sibTrans" cxnId="{4AC3E164-90FE-4B0E-9A4E-637F44B8BC7F}">
      <dgm:prSet/>
      <dgm:spPr/>
      <dgm:t>
        <a:bodyPr/>
        <a:lstStyle/>
        <a:p>
          <a:endParaRPr lang="es-EC"/>
        </a:p>
      </dgm:t>
    </dgm:pt>
    <dgm:pt modelId="{1522C956-42C3-4707-9BAD-528C5B4EE39D}">
      <dgm:prSet custT="1"/>
      <dgm:spPr/>
      <dgm:t>
        <a:bodyPr/>
        <a:lstStyle/>
        <a:p>
          <a:r>
            <a:rPr lang="es-MX" sz="2400" dirty="0"/>
            <a:t>Optimización del tiempo </a:t>
          </a:r>
          <a:r>
            <a:rPr lang="es-MX" sz="2400" dirty="0" smtClean="0"/>
            <a:t>y espacio de atención al usuario al </a:t>
          </a:r>
          <a:r>
            <a:rPr lang="es-MX" sz="2400" dirty="0"/>
            <a:t>evitar </a:t>
          </a:r>
          <a:r>
            <a:rPr lang="es-MX" sz="2400" dirty="0" smtClean="0"/>
            <a:t>su  </a:t>
          </a:r>
          <a:r>
            <a:rPr lang="es-MX" sz="2400" dirty="0"/>
            <a:t>traslado </a:t>
          </a:r>
          <a:r>
            <a:rPr lang="es-MX" sz="2400" dirty="0" smtClean="0"/>
            <a:t>a </a:t>
          </a:r>
          <a:r>
            <a:rPr lang="es-MX" sz="2400" dirty="0"/>
            <a:t>la dependencia </a:t>
          </a:r>
          <a:r>
            <a:rPr lang="es-MX" sz="2400" dirty="0" smtClean="0"/>
            <a:t>jurisdiccional, procesando su solicitud de </a:t>
          </a:r>
          <a:r>
            <a:rPr lang="es-MX" sz="2400" smtClean="0"/>
            <a:t>manera automática</a:t>
          </a:r>
          <a:endParaRPr lang="es-EC" sz="2400" dirty="0"/>
        </a:p>
      </dgm:t>
    </dgm:pt>
    <dgm:pt modelId="{0C001026-6CFC-43E1-BC0D-C3D7361FD5A7}" type="parTrans" cxnId="{485110A0-0C79-405C-97B4-E3DF128CC6DA}">
      <dgm:prSet/>
      <dgm:spPr/>
      <dgm:t>
        <a:bodyPr/>
        <a:lstStyle/>
        <a:p>
          <a:endParaRPr lang="es-EC"/>
        </a:p>
      </dgm:t>
    </dgm:pt>
    <dgm:pt modelId="{54A1BEFF-A014-453A-ACC5-9C14668C5C86}" type="sibTrans" cxnId="{485110A0-0C79-405C-97B4-E3DF128CC6DA}">
      <dgm:prSet/>
      <dgm:spPr/>
      <dgm:t>
        <a:bodyPr/>
        <a:lstStyle/>
        <a:p>
          <a:endParaRPr lang="es-EC"/>
        </a:p>
      </dgm:t>
    </dgm:pt>
    <dgm:pt modelId="{6483B8A8-FAFA-471F-BBEA-2EADD835D8E1}">
      <dgm:prSet/>
      <dgm:spPr/>
      <dgm:t>
        <a:bodyPr/>
        <a:lstStyle/>
        <a:p>
          <a:endParaRPr lang="es-EC" sz="1800" dirty="0"/>
        </a:p>
      </dgm:t>
    </dgm:pt>
    <dgm:pt modelId="{1DBF65BA-DF35-4B0A-815F-54A88840DB92}" type="parTrans" cxnId="{158CFA48-7C90-4BEE-90BB-0F85F6C5D5A6}">
      <dgm:prSet/>
      <dgm:spPr/>
      <dgm:t>
        <a:bodyPr/>
        <a:lstStyle/>
        <a:p>
          <a:endParaRPr lang="es-EC"/>
        </a:p>
      </dgm:t>
    </dgm:pt>
    <dgm:pt modelId="{8C6E895A-9777-406B-93F3-79492BEBA2D0}" type="sibTrans" cxnId="{158CFA48-7C90-4BEE-90BB-0F85F6C5D5A6}">
      <dgm:prSet/>
      <dgm:spPr/>
      <dgm:t>
        <a:bodyPr/>
        <a:lstStyle/>
        <a:p>
          <a:endParaRPr lang="es-EC"/>
        </a:p>
      </dgm:t>
    </dgm:pt>
    <dgm:pt modelId="{42D6D3AD-6AFB-4570-8B41-5926D9ADF81C}">
      <dgm:prSet phldrT="[Texto]" custT="1"/>
      <dgm:spPr/>
      <dgm:t>
        <a:bodyPr/>
        <a:lstStyle/>
        <a:p>
          <a:r>
            <a:rPr lang="es-EC" sz="2400" dirty="0">
              <a:solidFill>
                <a:schemeClr val="tx1"/>
              </a:solidFill>
            </a:rPr>
            <a:t>Contribuye a la generación de un expediente electrónico </a:t>
          </a:r>
        </a:p>
      </dgm:t>
    </dgm:pt>
    <dgm:pt modelId="{D1833994-2C68-4DD3-A729-5FE23B785250}" type="parTrans" cxnId="{51CEADCD-28C4-41A0-912B-42E3943403F3}">
      <dgm:prSet/>
      <dgm:spPr/>
      <dgm:t>
        <a:bodyPr/>
        <a:lstStyle/>
        <a:p>
          <a:endParaRPr lang="es-ES"/>
        </a:p>
      </dgm:t>
    </dgm:pt>
    <dgm:pt modelId="{7106DDA7-881C-4CA6-9857-2735FC57705F}" type="sibTrans" cxnId="{51CEADCD-28C4-41A0-912B-42E3943403F3}">
      <dgm:prSet/>
      <dgm:spPr/>
      <dgm:t>
        <a:bodyPr/>
        <a:lstStyle/>
        <a:p>
          <a:endParaRPr lang="es-ES"/>
        </a:p>
      </dgm:t>
    </dgm:pt>
    <dgm:pt modelId="{288C99E7-4199-4D03-9A9C-D490CDF0E1C9}" type="pres">
      <dgm:prSet presAssocID="{0C541F11-6B15-4653-BF79-5B2964C261E0}" presName="Name0" presStyleCnt="0">
        <dgm:presLayoutVars>
          <dgm:dir/>
          <dgm:animLvl val="lvl"/>
          <dgm:resizeHandles/>
        </dgm:presLayoutVars>
      </dgm:prSet>
      <dgm:spPr/>
      <dgm:t>
        <a:bodyPr/>
        <a:lstStyle/>
        <a:p>
          <a:endParaRPr lang="es-EC"/>
        </a:p>
      </dgm:t>
    </dgm:pt>
    <dgm:pt modelId="{B2D53DB8-0AA9-4581-A570-B80C3C7B4F37}" type="pres">
      <dgm:prSet presAssocID="{F3849A65-1A43-499C-AFB4-42E94CE6B77F}" presName="linNode" presStyleCnt="0"/>
      <dgm:spPr/>
    </dgm:pt>
    <dgm:pt modelId="{7272ECE4-FB36-48ED-8981-EF0C40DC16C7}" type="pres">
      <dgm:prSet presAssocID="{F3849A65-1A43-499C-AFB4-42E94CE6B77F}" presName="parentShp" presStyleLbl="node1" presStyleIdx="0" presStyleCnt="2" custScaleX="80001" custLinFactNeighborX="-6457" custLinFactNeighborY="2022">
        <dgm:presLayoutVars>
          <dgm:bulletEnabled val="1"/>
        </dgm:presLayoutVars>
      </dgm:prSet>
      <dgm:spPr/>
      <dgm:t>
        <a:bodyPr/>
        <a:lstStyle/>
        <a:p>
          <a:endParaRPr lang="es-EC"/>
        </a:p>
      </dgm:t>
    </dgm:pt>
    <dgm:pt modelId="{74F75371-9A0A-40CE-B5FC-E994141B7F56}" type="pres">
      <dgm:prSet presAssocID="{F3849A65-1A43-499C-AFB4-42E94CE6B77F}" presName="childShp" presStyleLbl="bgAccFollowNode1" presStyleIdx="0" presStyleCnt="2" custScaleX="111667">
        <dgm:presLayoutVars>
          <dgm:bulletEnabled val="1"/>
        </dgm:presLayoutVars>
      </dgm:prSet>
      <dgm:spPr/>
      <dgm:t>
        <a:bodyPr/>
        <a:lstStyle/>
        <a:p>
          <a:endParaRPr lang="es-EC"/>
        </a:p>
      </dgm:t>
    </dgm:pt>
    <dgm:pt modelId="{D05453A4-365A-43DC-8808-698724E6A4B2}" type="pres">
      <dgm:prSet presAssocID="{A3652909-5581-426B-BF7D-37EC7CD92958}" presName="spacing" presStyleCnt="0"/>
      <dgm:spPr/>
    </dgm:pt>
    <dgm:pt modelId="{7FB3BDB3-6E6B-4502-964E-7D59A5FEFFD1}" type="pres">
      <dgm:prSet presAssocID="{EF63F7EB-316B-4D3D-A0E3-A05831C66105}" presName="linNode" presStyleCnt="0"/>
      <dgm:spPr/>
    </dgm:pt>
    <dgm:pt modelId="{F51A765B-CE8B-4651-9F10-746B0ACB44AA}" type="pres">
      <dgm:prSet presAssocID="{EF63F7EB-316B-4D3D-A0E3-A05831C66105}" presName="parentShp" presStyleLbl="node1" presStyleIdx="1" presStyleCnt="2" custScaleX="80001" custScaleY="91943" custLinFactNeighborX="-623" custLinFactNeighborY="-1362">
        <dgm:presLayoutVars>
          <dgm:bulletEnabled val="1"/>
        </dgm:presLayoutVars>
      </dgm:prSet>
      <dgm:spPr/>
      <dgm:t>
        <a:bodyPr/>
        <a:lstStyle/>
        <a:p>
          <a:endParaRPr lang="es-EC"/>
        </a:p>
      </dgm:t>
    </dgm:pt>
    <dgm:pt modelId="{4A6D641A-ACB5-4C67-8123-0334730540C6}" type="pres">
      <dgm:prSet presAssocID="{EF63F7EB-316B-4D3D-A0E3-A05831C66105}" presName="childShp" presStyleLbl="bgAccFollowNode1" presStyleIdx="1" presStyleCnt="2" custScaleX="111667" custScaleY="91943">
        <dgm:presLayoutVars>
          <dgm:bulletEnabled val="1"/>
        </dgm:presLayoutVars>
      </dgm:prSet>
      <dgm:spPr/>
      <dgm:t>
        <a:bodyPr/>
        <a:lstStyle/>
        <a:p>
          <a:endParaRPr lang="es-EC"/>
        </a:p>
      </dgm:t>
    </dgm:pt>
  </dgm:ptLst>
  <dgm:cxnLst>
    <dgm:cxn modelId="{82D1A89A-EB14-4D81-A8FC-F022766A7658}" type="presOf" srcId="{F3849A65-1A43-499C-AFB4-42E94CE6B77F}" destId="{7272ECE4-FB36-48ED-8981-EF0C40DC16C7}" srcOrd="0" destOrd="0" presId="urn:microsoft.com/office/officeart/2005/8/layout/vList6"/>
    <dgm:cxn modelId="{3D6E5027-08C4-4EF9-8187-D5439B262435}" type="presOf" srcId="{6483B8A8-FAFA-471F-BBEA-2EADD835D8E1}" destId="{74F75371-9A0A-40CE-B5FC-E994141B7F56}" srcOrd="0" destOrd="1" presId="urn:microsoft.com/office/officeart/2005/8/layout/vList6"/>
    <dgm:cxn modelId="{485110A0-0C79-405C-97B4-E3DF128CC6DA}" srcId="{F3849A65-1A43-499C-AFB4-42E94CE6B77F}" destId="{1522C956-42C3-4707-9BAD-528C5B4EE39D}" srcOrd="0" destOrd="0" parTransId="{0C001026-6CFC-43E1-BC0D-C3D7361FD5A7}" sibTransId="{54A1BEFF-A014-453A-ACC5-9C14668C5C86}"/>
    <dgm:cxn modelId="{158CFA48-7C90-4BEE-90BB-0F85F6C5D5A6}" srcId="{F3849A65-1A43-499C-AFB4-42E94CE6B77F}" destId="{6483B8A8-FAFA-471F-BBEA-2EADD835D8E1}" srcOrd="1" destOrd="0" parTransId="{1DBF65BA-DF35-4B0A-815F-54A88840DB92}" sibTransId="{8C6E895A-9777-406B-93F3-79492BEBA2D0}"/>
    <dgm:cxn modelId="{500250C6-EA7E-45FD-8E1A-78346C8130DA}" srcId="{0C541F11-6B15-4653-BF79-5B2964C261E0}" destId="{EF63F7EB-316B-4D3D-A0E3-A05831C66105}" srcOrd="1" destOrd="0" parTransId="{FFF1C70B-C8C6-4BBD-8186-17359B13E549}" sibTransId="{1655307D-5EB0-4FC1-BC0B-9A9C264E2A42}"/>
    <dgm:cxn modelId="{D40A90BE-7C70-4BFD-BF49-BED6FF08699B}" type="presOf" srcId="{42D6D3AD-6AFB-4570-8B41-5926D9ADF81C}" destId="{4A6D641A-ACB5-4C67-8123-0334730540C6}" srcOrd="0" destOrd="1" presId="urn:microsoft.com/office/officeart/2005/8/layout/vList6"/>
    <dgm:cxn modelId="{4AC3E164-90FE-4B0E-9A4E-637F44B8BC7F}" srcId="{0C541F11-6B15-4653-BF79-5B2964C261E0}" destId="{F3849A65-1A43-499C-AFB4-42E94CE6B77F}" srcOrd="0" destOrd="0" parTransId="{8B6BAC1F-972F-4AC9-9E01-B28E9D0EEDA0}" sibTransId="{A3652909-5581-426B-BF7D-37EC7CD92958}"/>
    <dgm:cxn modelId="{E3A5400A-DA90-4A78-97D3-030CB81E5FB4}" type="presOf" srcId="{0C541F11-6B15-4653-BF79-5B2964C261E0}" destId="{288C99E7-4199-4D03-9A9C-D490CDF0E1C9}" srcOrd="0" destOrd="0" presId="urn:microsoft.com/office/officeart/2005/8/layout/vList6"/>
    <dgm:cxn modelId="{97707BAC-C48B-411D-B6EC-5E85949E08DF}" srcId="{EF63F7EB-316B-4D3D-A0E3-A05831C66105}" destId="{52585B25-CA9E-47F4-8472-A54FCE0FD9C7}" srcOrd="0" destOrd="0" parTransId="{505C804E-B213-4EA7-9C2C-8FFFD559E32D}" sibTransId="{64435840-1E22-45CD-A678-0E694F46F3CF}"/>
    <dgm:cxn modelId="{20ADA3AF-B1F5-4A77-B7E0-5C82457F0780}" type="presOf" srcId="{EF63F7EB-316B-4D3D-A0E3-A05831C66105}" destId="{F51A765B-CE8B-4651-9F10-746B0ACB44AA}" srcOrd="0" destOrd="0" presId="urn:microsoft.com/office/officeart/2005/8/layout/vList6"/>
    <dgm:cxn modelId="{3D924C2D-0D97-4B20-BCF3-EADF7861DB03}" type="presOf" srcId="{1522C956-42C3-4707-9BAD-528C5B4EE39D}" destId="{74F75371-9A0A-40CE-B5FC-E994141B7F56}" srcOrd="0" destOrd="0" presId="urn:microsoft.com/office/officeart/2005/8/layout/vList6"/>
    <dgm:cxn modelId="{010FF0F6-9E09-4AFA-BB7D-2E5832C5C7C3}" type="presOf" srcId="{52585B25-CA9E-47F4-8472-A54FCE0FD9C7}" destId="{4A6D641A-ACB5-4C67-8123-0334730540C6}" srcOrd="0" destOrd="0" presId="urn:microsoft.com/office/officeart/2005/8/layout/vList6"/>
    <dgm:cxn modelId="{51CEADCD-28C4-41A0-912B-42E3943403F3}" srcId="{EF63F7EB-316B-4D3D-A0E3-A05831C66105}" destId="{42D6D3AD-6AFB-4570-8B41-5926D9ADF81C}" srcOrd="1" destOrd="0" parTransId="{D1833994-2C68-4DD3-A729-5FE23B785250}" sibTransId="{7106DDA7-881C-4CA6-9857-2735FC57705F}"/>
    <dgm:cxn modelId="{80213936-E975-4081-8075-E906F2F9AF22}" type="presParOf" srcId="{288C99E7-4199-4D03-9A9C-D490CDF0E1C9}" destId="{B2D53DB8-0AA9-4581-A570-B80C3C7B4F37}" srcOrd="0" destOrd="0" presId="urn:microsoft.com/office/officeart/2005/8/layout/vList6"/>
    <dgm:cxn modelId="{1637FC23-B935-483F-A2AF-33AB23BDEA10}" type="presParOf" srcId="{B2D53DB8-0AA9-4581-A570-B80C3C7B4F37}" destId="{7272ECE4-FB36-48ED-8981-EF0C40DC16C7}" srcOrd="0" destOrd="0" presId="urn:microsoft.com/office/officeart/2005/8/layout/vList6"/>
    <dgm:cxn modelId="{0F2F0FE0-E3EB-4E51-A136-EAFCB563BB1D}" type="presParOf" srcId="{B2D53DB8-0AA9-4581-A570-B80C3C7B4F37}" destId="{74F75371-9A0A-40CE-B5FC-E994141B7F56}" srcOrd="1" destOrd="0" presId="urn:microsoft.com/office/officeart/2005/8/layout/vList6"/>
    <dgm:cxn modelId="{BCE90A11-71E1-4567-9A5F-385998C1AFFF}" type="presParOf" srcId="{288C99E7-4199-4D03-9A9C-D490CDF0E1C9}" destId="{D05453A4-365A-43DC-8808-698724E6A4B2}" srcOrd="1" destOrd="0" presId="urn:microsoft.com/office/officeart/2005/8/layout/vList6"/>
    <dgm:cxn modelId="{62C26772-A1F1-40B9-974A-8D556DFDA452}" type="presParOf" srcId="{288C99E7-4199-4D03-9A9C-D490CDF0E1C9}" destId="{7FB3BDB3-6E6B-4502-964E-7D59A5FEFFD1}" srcOrd="2" destOrd="0" presId="urn:microsoft.com/office/officeart/2005/8/layout/vList6"/>
    <dgm:cxn modelId="{D5E33164-C019-4A7F-94CF-69AF6D36D905}" type="presParOf" srcId="{7FB3BDB3-6E6B-4502-964E-7D59A5FEFFD1}" destId="{F51A765B-CE8B-4651-9F10-746B0ACB44AA}" srcOrd="0" destOrd="0" presId="urn:microsoft.com/office/officeart/2005/8/layout/vList6"/>
    <dgm:cxn modelId="{C4AD4F3B-8408-4BA5-8D90-FF2ED0F9A1DD}" type="presParOf" srcId="{7FB3BDB3-6E6B-4502-964E-7D59A5FEFFD1}" destId="{4A6D641A-ACB5-4C67-8123-0334730540C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837FB-6AE6-40F6-B023-DAC13CA4973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C"/>
        </a:p>
      </dgm:t>
    </dgm:pt>
    <dgm:pt modelId="{53BD1803-48B0-40F1-8CB2-825EA7E7BA60}">
      <dgm:prSet phldrT="[Texto]" custT="1"/>
      <dgm:spPr/>
      <dgm:t>
        <a:bodyPr/>
        <a:lstStyle/>
        <a:p>
          <a:r>
            <a:rPr lang="es-EC" sz="1600" b="1" dirty="0">
              <a:solidFill>
                <a:schemeClr val="bg1"/>
              </a:solidFill>
            </a:rPr>
            <a:t>CATÁLOGO JURÍDICO </a:t>
          </a:r>
        </a:p>
      </dgm:t>
    </dgm:pt>
    <dgm:pt modelId="{37E9AB1F-4D71-4B5D-8A1E-046FFC8E6CA5}" type="parTrans" cxnId="{2677A151-3905-43C6-B19F-1B2107F79589}">
      <dgm:prSet/>
      <dgm:spPr/>
      <dgm:t>
        <a:bodyPr/>
        <a:lstStyle/>
        <a:p>
          <a:endParaRPr lang="es-EC"/>
        </a:p>
      </dgm:t>
    </dgm:pt>
    <dgm:pt modelId="{25DDAAC9-D09D-4D69-88FB-174CA0C469B6}" type="sibTrans" cxnId="{2677A151-3905-43C6-B19F-1B2107F79589}">
      <dgm:prSet/>
      <dgm:spPr/>
      <dgm:t>
        <a:bodyPr/>
        <a:lstStyle/>
        <a:p>
          <a:endParaRPr lang="es-EC"/>
        </a:p>
      </dgm:t>
    </dgm:pt>
    <dgm:pt modelId="{77FEF1B8-A6C9-4341-9368-750192FBC4C1}">
      <dgm:prSet phldrT="[Texto]" custT="1"/>
      <dgm:spPr/>
      <dgm:t>
        <a:bodyPr/>
        <a:lstStyle/>
        <a:p>
          <a:pPr algn="just"/>
          <a:r>
            <a:rPr lang="es-EC" sz="1100" dirty="0" smtClean="0">
              <a:solidFill>
                <a:schemeClr val="tx2"/>
              </a:solidFill>
            </a:rPr>
            <a:t>El SATJE consolida estas actividades jurisdiccionales en un único Catálogo Jurídico por tipo de materia, procedimiento y acción/delito, lo que permite la obtención de estadísticas precisas en los concerniente a tasas de resolución, carga procesal, seguimiento de tareas y evaluación de  funcionarios judiciales .</a:t>
          </a:r>
          <a:endParaRPr lang="es-EC" sz="1100" dirty="0">
            <a:solidFill>
              <a:schemeClr val="tx2"/>
            </a:solidFill>
          </a:endParaRPr>
        </a:p>
      </dgm:t>
    </dgm:pt>
    <dgm:pt modelId="{CED62C9E-ACA2-4F81-8D09-28B7CF3DB3E0}" type="parTrans" cxnId="{EEC999CE-DAD5-4F0A-ACFB-0E089709F2D0}">
      <dgm:prSet/>
      <dgm:spPr/>
      <dgm:t>
        <a:bodyPr/>
        <a:lstStyle/>
        <a:p>
          <a:endParaRPr lang="es-EC"/>
        </a:p>
      </dgm:t>
    </dgm:pt>
    <dgm:pt modelId="{404F0061-6DC9-42CA-99D9-0549C29B1BFA}" type="sibTrans" cxnId="{EEC999CE-DAD5-4F0A-ACFB-0E089709F2D0}">
      <dgm:prSet/>
      <dgm:spPr/>
      <dgm:t>
        <a:bodyPr/>
        <a:lstStyle/>
        <a:p>
          <a:endParaRPr lang="es-EC"/>
        </a:p>
      </dgm:t>
    </dgm:pt>
    <dgm:pt modelId="{19FAF738-B42E-4AD2-A2B9-F4E9F2125221}">
      <dgm:prSet phldrT="[Texto]" custT="1"/>
      <dgm:spPr/>
      <dgm:t>
        <a:bodyPr/>
        <a:lstStyle/>
        <a:p>
          <a:pPr algn="just"/>
          <a:r>
            <a:rPr lang="es-EC" sz="1200" dirty="0" smtClean="0">
              <a:solidFill>
                <a:schemeClr val="tx2"/>
              </a:solidFill>
            </a:rPr>
            <a:t>Permite al equipo jurisdiccional mantener un control de los procesos judiciales, considerando los tiempos de despacho señalados en la ley.  </a:t>
          </a:r>
          <a:endParaRPr lang="es-EC" sz="1200" dirty="0">
            <a:solidFill>
              <a:schemeClr val="tx2"/>
            </a:solidFill>
          </a:endParaRPr>
        </a:p>
      </dgm:t>
    </dgm:pt>
    <dgm:pt modelId="{D2B25B87-EC5A-40B8-A28A-B3DF930D0E5A}" type="parTrans" cxnId="{3ECF4B5E-E82E-4C4A-8E63-CB94F453762D}">
      <dgm:prSet/>
      <dgm:spPr/>
      <dgm:t>
        <a:bodyPr/>
        <a:lstStyle/>
        <a:p>
          <a:endParaRPr lang="es-EC"/>
        </a:p>
      </dgm:t>
    </dgm:pt>
    <dgm:pt modelId="{309DAAE4-CBA9-404B-B358-709D29DE28B6}" type="sibTrans" cxnId="{3ECF4B5E-E82E-4C4A-8E63-CB94F453762D}">
      <dgm:prSet/>
      <dgm:spPr/>
      <dgm:t>
        <a:bodyPr/>
        <a:lstStyle/>
        <a:p>
          <a:endParaRPr lang="es-EC"/>
        </a:p>
      </dgm:t>
    </dgm:pt>
    <dgm:pt modelId="{D487B212-94A2-4995-930D-E269C986B881}">
      <dgm:prSet phldrT="[Texto]" custT="1"/>
      <dgm:spPr/>
      <dgm:t>
        <a:bodyPr/>
        <a:lstStyle/>
        <a:p>
          <a:r>
            <a:rPr lang="es-MX" sz="1600" b="1" dirty="0">
              <a:solidFill>
                <a:schemeClr val="bg1"/>
              </a:solidFill>
            </a:rPr>
            <a:t>SEMAFORIZACIÓN</a:t>
          </a:r>
          <a:endParaRPr lang="es-EC" sz="1600" b="1" dirty="0">
            <a:solidFill>
              <a:schemeClr val="bg1"/>
            </a:solidFill>
          </a:endParaRPr>
        </a:p>
      </dgm:t>
    </dgm:pt>
    <dgm:pt modelId="{359D0FDA-C031-4E71-BE7B-2C5DB35D97D1}" type="parTrans" cxnId="{866E1A1E-44FD-410D-8E22-281FF49B63C2}">
      <dgm:prSet/>
      <dgm:spPr/>
      <dgm:t>
        <a:bodyPr/>
        <a:lstStyle/>
        <a:p>
          <a:endParaRPr lang="es-EC"/>
        </a:p>
      </dgm:t>
    </dgm:pt>
    <dgm:pt modelId="{1F96E6CC-75DE-4F77-A934-FF9A9385A922}" type="sibTrans" cxnId="{866E1A1E-44FD-410D-8E22-281FF49B63C2}">
      <dgm:prSet/>
      <dgm:spPr/>
      <dgm:t>
        <a:bodyPr/>
        <a:lstStyle/>
        <a:p>
          <a:endParaRPr lang="es-EC"/>
        </a:p>
      </dgm:t>
    </dgm:pt>
    <dgm:pt modelId="{A7D98CD3-7C0D-4FAC-B458-18122F32F64B}">
      <dgm:prSet phldrT="[Texto]" custT="1"/>
      <dgm:spPr/>
      <dgm:t>
        <a:bodyPr/>
        <a:lstStyle/>
        <a:p>
          <a:r>
            <a:rPr lang="es-MX" sz="1600" b="1" dirty="0">
              <a:solidFill>
                <a:schemeClr val="bg1"/>
              </a:solidFill>
            </a:rPr>
            <a:t>FLUJOS PROCESALES</a:t>
          </a:r>
          <a:endParaRPr lang="es-EC" sz="1600" b="1" dirty="0">
            <a:solidFill>
              <a:schemeClr val="bg1"/>
            </a:solidFill>
          </a:endParaRPr>
        </a:p>
      </dgm:t>
    </dgm:pt>
    <dgm:pt modelId="{F2023705-D663-462B-88A6-457A4257F0ED}" type="parTrans" cxnId="{2008964E-0C40-4C6A-AB0A-DAF2159DBB3A}">
      <dgm:prSet/>
      <dgm:spPr/>
      <dgm:t>
        <a:bodyPr/>
        <a:lstStyle/>
        <a:p>
          <a:endParaRPr lang="es-EC"/>
        </a:p>
      </dgm:t>
    </dgm:pt>
    <dgm:pt modelId="{2CF7DAD7-5666-42F3-B874-C2CDA331924E}" type="sibTrans" cxnId="{2008964E-0C40-4C6A-AB0A-DAF2159DBB3A}">
      <dgm:prSet/>
      <dgm:spPr/>
      <dgm:t>
        <a:bodyPr/>
        <a:lstStyle/>
        <a:p>
          <a:endParaRPr lang="es-EC"/>
        </a:p>
      </dgm:t>
    </dgm:pt>
    <dgm:pt modelId="{76890E71-C074-414C-B0C1-2921AE70FBC3}">
      <dgm:prSet phldrT="[Texto]" custT="1"/>
      <dgm:spPr/>
      <dgm:t>
        <a:bodyPr/>
        <a:lstStyle/>
        <a:p>
          <a:pPr algn="just"/>
          <a:r>
            <a:rPr lang="es-EC" sz="1200" dirty="0" smtClean="0">
              <a:solidFill>
                <a:schemeClr val="tx2"/>
              </a:solidFill>
            </a:rPr>
            <a:t>Constituyen una herramienta gráfica que le permite al equipo jurisdiccional determinar la secuencia de actividades jurisdiccionales y observar el avance  de un proceso judicial.   </a:t>
          </a:r>
          <a:endParaRPr lang="es-EC" sz="1200" dirty="0">
            <a:solidFill>
              <a:schemeClr val="tx2"/>
            </a:solidFill>
          </a:endParaRPr>
        </a:p>
      </dgm:t>
    </dgm:pt>
    <dgm:pt modelId="{2EFABA94-E4E5-4DEF-B7FF-826BC4A93854}" type="parTrans" cxnId="{D11074EB-86DB-4898-882F-1358C164A6E1}">
      <dgm:prSet/>
      <dgm:spPr/>
      <dgm:t>
        <a:bodyPr/>
        <a:lstStyle/>
        <a:p>
          <a:endParaRPr lang="es-EC"/>
        </a:p>
      </dgm:t>
    </dgm:pt>
    <dgm:pt modelId="{3202AD4D-2312-4561-912D-991005D07189}" type="sibTrans" cxnId="{D11074EB-86DB-4898-882F-1358C164A6E1}">
      <dgm:prSet/>
      <dgm:spPr/>
      <dgm:t>
        <a:bodyPr/>
        <a:lstStyle/>
        <a:p>
          <a:endParaRPr lang="es-EC"/>
        </a:p>
      </dgm:t>
    </dgm:pt>
    <dgm:pt modelId="{2DD8CBBA-64A8-4F4A-BF0B-DC645DF633A7}" type="pres">
      <dgm:prSet presAssocID="{482837FB-6AE6-40F6-B023-DAC13CA49730}" presName="Name0" presStyleCnt="0">
        <dgm:presLayoutVars>
          <dgm:dir/>
          <dgm:animLvl val="lvl"/>
          <dgm:resizeHandles val="exact"/>
        </dgm:presLayoutVars>
      </dgm:prSet>
      <dgm:spPr/>
      <dgm:t>
        <a:bodyPr/>
        <a:lstStyle/>
        <a:p>
          <a:endParaRPr lang="es-EC"/>
        </a:p>
      </dgm:t>
    </dgm:pt>
    <dgm:pt modelId="{09D43565-621B-40EF-AA77-5653466A332E}" type="pres">
      <dgm:prSet presAssocID="{482837FB-6AE6-40F6-B023-DAC13CA49730}" presName="tSp" presStyleCnt="0"/>
      <dgm:spPr/>
    </dgm:pt>
    <dgm:pt modelId="{06121D21-678E-455D-93D5-5C22F4B15114}" type="pres">
      <dgm:prSet presAssocID="{482837FB-6AE6-40F6-B023-DAC13CA49730}" presName="bSp" presStyleCnt="0"/>
      <dgm:spPr/>
    </dgm:pt>
    <dgm:pt modelId="{51070A0D-425E-4AE3-95C9-FB1CEAF6B85F}" type="pres">
      <dgm:prSet presAssocID="{482837FB-6AE6-40F6-B023-DAC13CA49730}" presName="process" presStyleCnt="0"/>
      <dgm:spPr/>
    </dgm:pt>
    <dgm:pt modelId="{D345F0D8-A530-4826-BBC0-F82F1B925270}" type="pres">
      <dgm:prSet presAssocID="{53BD1803-48B0-40F1-8CB2-825EA7E7BA60}" presName="composite1" presStyleCnt="0"/>
      <dgm:spPr/>
    </dgm:pt>
    <dgm:pt modelId="{49E4DC3B-95AC-41AA-B306-6AC3B0D10706}" type="pres">
      <dgm:prSet presAssocID="{53BD1803-48B0-40F1-8CB2-825EA7E7BA60}" presName="dummyNode1" presStyleLbl="node1" presStyleIdx="0" presStyleCnt="3"/>
      <dgm:spPr/>
    </dgm:pt>
    <dgm:pt modelId="{547FD4E7-E7FC-4710-A897-FD4398394033}" type="pres">
      <dgm:prSet presAssocID="{53BD1803-48B0-40F1-8CB2-825EA7E7BA60}" presName="childNode1" presStyleLbl="bgAcc1" presStyleIdx="0" presStyleCnt="3">
        <dgm:presLayoutVars>
          <dgm:bulletEnabled val="1"/>
        </dgm:presLayoutVars>
      </dgm:prSet>
      <dgm:spPr/>
      <dgm:t>
        <a:bodyPr/>
        <a:lstStyle/>
        <a:p>
          <a:endParaRPr lang="es-EC"/>
        </a:p>
      </dgm:t>
    </dgm:pt>
    <dgm:pt modelId="{4C0A9C01-1C2B-4D04-9274-BC60C536058C}" type="pres">
      <dgm:prSet presAssocID="{53BD1803-48B0-40F1-8CB2-825EA7E7BA60}" presName="childNode1tx" presStyleLbl="bgAcc1" presStyleIdx="0" presStyleCnt="3">
        <dgm:presLayoutVars>
          <dgm:bulletEnabled val="1"/>
        </dgm:presLayoutVars>
      </dgm:prSet>
      <dgm:spPr/>
      <dgm:t>
        <a:bodyPr/>
        <a:lstStyle/>
        <a:p>
          <a:endParaRPr lang="es-EC"/>
        </a:p>
      </dgm:t>
    </dgm:pt>
    <dgm:pt modelId="{4FA8D7FA-565B-400E-8BF3-CF4B25C2019F}" type="pres">
      <dgm:prSet presAssocID="{53BD1803-48B0-40F1-8CB2-825EA7E7BA60}" presName="parentNode1" presStyleLbl="node1" presStyleIdx="0" presStyleCnt="3" custLinFactNeighborY="25711">
        <dgm:presLayoutVars>
          <dgm:chMax val="1"/>
          <dgm:bulletEnabled val="1"/>
        </dgm:presLayoutVars>
      </dgm:prSet>
      <dgm:spPr/>
      <dgm:t>
        <a:bodyPr/>
        <a:lstStyle/>
        <a:p>
          <a:endParaRPr lang="es-EC"/>
        </a:p>
      </dgm:t>
    </dgm:pt>
    <dgm:pt modelId="{1C92D737-65F2-43B9-8BA5-0ED2622DB663}" type="pres">
      <dgm:prSet presAssocID="{53BD1803-48B0-40F1-8CB2-825EA7E7BA60}" presName="connSite1" presStyleCnt="0"/>
      <dgm:spPr/>
    </dgm:pt>
    <dgm:pt modelId="{73295D32-35AF-4CFD-BC19-F07CF8899A65}" type="pres">
      <dgm:prSet presAssocID="{25DDAAC9-D09D-4D69-88FB-174CA0C469B6}" presName="Name9" presStyleLbl="sibTrans2D1" presStyleIdx="0" presStyleCnt="2" custScaleX="104765" custScaleY="25179" custLinFactNeighborX="-884" custLinFactNeighborY="23162"/>
      <dgm:spPr>
        <a:prstGeom prst="curvedUpArrow">
          <a:avLst/>
        </a:prstGeom>
      </dgm:spPr>
      <dgm:t>
        <a:bodyPr/>
        <a:lstStyle/>
        <a:p>
          <a:endParaRPr lang="es-EC"/>
        </a:p>
      </dgm:t>
    </dgm:pt>
    <dgm:pt modelId="{6C741CA7-CF57-4483-8528-800067C6FCEA}" type="pres">
      <dgm:prSet presAssocID="{A7D98CD3-7C0D-4FAC-B458-18122F32F64B}" presName="composite2" presStyleCnt="0"/>
      <dgm:spPr/>
    </dgm:pt>
    <dgm:pt modelId="{AE3809BF-CB10-499C-9057-49AC93D2DAEC}" type="pres">
      <dgm:prSet presAssocID="{A7D98CD3-7C0D-4FAC-B458-18122F32F64B}" presName="dummyNode2" presStyleLbl="node1" presStyleIdx="0" presStyleCnt="3"/>
      <dgm:spPr/>
    </dgm:pt>
    <dgm:pt modelId="{3E06B485-9C15-4E70-86CA-DE522BC30C08}" type="pres">
      <dgm:prSet presAssocID="{A7D98CD3-7C0D-4FAC-B458-18122F32F64B}" presName="childNode2" presStyleLbl="bgAcc1" presStyleIdx="1" presStyleCnt="3">
        <dgm:presLayoutVars>
          <dgm:bulletEnabled val="1"/>
        </dgm:presLayoutVars>
      </dgm:prSet>
      <dgm:spPr/>
      <dgm:t>
        <a:bodyPr/>
        <a:lstStyle/>
        <a:p>
          <a:endParaRPr lang="es-EC"/>
        </a:p>
      </dgm:t>
    </dgm:pt>
    <dgm:pt modelId="{D535F916-1967-41EB-8992-2604281B9863}" type="pres">
      <dgm:prSet presAssocID="{A7D98CD3-7C0D-4FAC-B458-18122F32F64B}" presName="childNode2tx" presStyleLbl="bgAcc1" presStyleIdx="1" presStyleCnt="3">
        <dgm:presLayoutVars>
          <dgm:bulletEnabled val="1"/>
        </dgm:presLayoutVars>
      </dgm:prSet>
      <dgm:spPr/>
      <dgm:t>
        <a:bodyPr/>
        <a:lstStyle/>
        <a:p>
          <a:endParaRPr lang="es-EC"/>
        </a:p>
      </dgm:t>
    </dgm:pt>
    <dgm:pt modelId="{405A9FD4-8F07-419A-BDEF-8966A72031FE}" type="pres">
      <dgm:prSet presAssocID="{A7D98CD3-7C0D-4FAC-B458-18122F32F64B}" presName="parentNode2" presStyleLbl="node1" presStyleIdx="1" presStyleCnt="3">
        <dgm:presLayoutVars>
          <dgm:chMax val="0"/>
          <dgm:bulletEnabled val="1"/>
        </dgm:presLayoutVars>
      </dgm:prSet>
      <dgm:spPr/>
      <dgm:t>
        <a:bodyPr/>
        <a:lstStyle/>
        <a:p>
          <a:endParaRPr lang="es-EC"/>
        </a:p>
      </dgm:t>
    </dgm:pt>
    <dgm:pt modelId="{F7FDD5B4-3F91-478C-BFF7-1AC52234764A}" type="pres">
      <dgm:prSet presAssocID="{A7D98CD3-7C0D-4FAC-B458-18122F32F64B}" presName="connSite2" presStyleCnt="0"/>
      <dgm:spPr/>
    </dgm:pt>
    <dgm:pt modelId="{F94E8F61-1B19-4961-88E7-4C1B1323CEE2}" type="pres">
      <dgm:prSet presAssocID="{2CF7DAD7-5666-42F3-B874-C2CDA331924E}" presName="Name18" presStyleLbl="sibTrans2D1" presStyleIdx="1" presStyleCnt="2" custScaleY="17632" custLinFactNeighborX="2356" custLinFactNeighborY="-17992"/>
      <dgm:spPr>
        <a:prstGeom prst="curvedDownArrow">
          <a:avLst/>
        </a:prstGeom>
      </dgm:spPr>
      <dgm:t>
        <a:bodyPr/>
        <a:lstStyle/>
        <a:p>
          <a:endParaRPr lang="es-EC"/>
        </a:p>
      </dgm:t>
    </dgm:pt>
    <dgm:pt modelId="{EF92085F-3CDF-4DEC-BBE6-7060384EDCBE}" type="pres">
      <dgm:prSet presAssocID="{D487B212-94A2-4995-930D-E269C986B881}" presName="composite1" presStyleCnt="0"/>
      <dgm:spPr/>
    </dgm:pt>
    <dgm:pt modelId="{895956AC-2D4D-4C49-B267-50357FB6D4C9}" type="pres">
      <dgm:prSet presAssocID="{D487B212-94A2-4995-930D-E269C986B881}" presName="dummyNode1" presStyleLbl="node1" presStyleIdx="1" presStyleCnt="3"/>
      <dgm:spPr/>
    </dgm:pt>
    <dgm:pt modelId="{38D1859A-7FDC-43A4-AE76-BD2CBB4A7E59}" type="pres">
      <dgm:prSet presAssocID="{D487B212-94A2-4995-930D-E269C986B881}" presName="childNode1" presStyleLbl="bgAcc1" presStyleIdx="2" presStyleCnt="3">
        <dgm:presLayoutVars>
          <dgm:bulletEnabled val="1"/>
        </dgm:presLayoutVars>
      </dgm:prSet>
      <dgm:spPr/>
      <dgm:t>
        <a:bodyPr/>
        <a:lstStyle/>
        <a:p>
          <a:endParaRPr lang="es-EC"/>
        </a:p>
      </dgm:t>
    </dgm:pt>
    <dgm:pt modelId="{92235706-9B8C-4A18-9E94-F6B0ECB01320}" type="pres">
      <dgm:prSet presAssocID="{D487B212-94A2-4995-930D-E269C986B881}" presName="childNode1tx" presStyleLbl="bgAcc1" presStyleIdx="2" presStyleCnt="3">
        <dgm:presLayoutVars>
          <dgm:bulletEnabled val="1"/>
        </dgm:presLayoutVars>
      </dgm:prSet>
      <dgm:spPr/>
      <dgm:t>
        <a:bodyPr/>
        <a:lstStyle/>
        <a:p>
          <a:endParaRPr lang="es-EC"/>
        </a:p>
      </dgm:t>
    </dgm:pt>
    <dgm:pt modelId="{BF8738FF-ACFD-4D96-94AB-303A734885F6}" type="pres">
      <dgm:prSet presAssocID="{D487B212-94A2-4995-930D-E269C986B881}" presName="parentNode1" presStyleLbl="node1" presStyleIdx="2" presStyleCnt="3">
        <dgm:presLayoutVars>
          <dgm:chMax val="1"/>
          <dgm:bulletEnabled val="1"/>
        </dgm:presLayoutVars>
      </dgm:prSet>
      <dgm:spPr/>
      <dgm:t>
        <a:bodyPr/>
        <a:lstStyle/>
        <a:p>
          <a:endParaRPr lang="es-EC"/>
        </a:p>
      </dgm:t>
    </dgm:pt>
    <dgm:pt modelId="{6344CB96-EC0E-404B-A475-9E1F6BB3B748}" type="pres">
      <dgm:prSet presAssocID="{D487B212-94A2-4995-930D-E269C986B881}" presName="connSite1" presStyleCnt="0"/>
      <dgm:spPr/>
    </dgm:pt>
  </dgm:ptLst>
  <dgm:cxnLst>
    <dgm:cxn modelId="{E9B5348A-3DB2-457B-BCB5-EF36C6D5987E}" type="presOf" srcId="{76890E71-C074-414C-B0C1-2921AE70FBC3}" destId="{D535F916-1967-41EB-8992-2604281B9863}" srcOrd="1" destOrd="0" presId="urn:microsoft.com/office/officeart/2005/8/layout/hProcess4"/>
    <dgm:cxn modelId="{7100DA34-2996-4179-B1AA-FFB71A2AEBCA}" type="presOf" srcId="{76890E71-C074-414C-B0C1-2921AE70FBC3}" destId="{3E06B485-9C15-4E70-86CA-DE522BC30C08}" srcOrd="0" destOrd="0" presId="urn:microsoft.com/office/officeart/2005/8/layout/hProcess4"/>
    <dgm:cxn modelId="{AF7B8467-9AF7-4FFE-AC23-CA3DB6A6F8A1}" type="presOf" srcId="{77FEF1B8-A6C9-4341-9368-750192FBC4C1}" destId="{547FD4E7-E7FC-4710-A897-FD4398394033}" srcOrd="0" destOrd="0" presId="urn:microsoft.com/office/officeart/2005/8/layout/hProcess4"/>
    <dgm:cxn modelId="{A1DC8EFD-2484-4E3B-8F16-19866199FBD5}" type="presOf" srcId="{25DDAAC9-D09D-4D69-88FB-174CA0C469B6}" destId="{73295D32-35AF-4CFD-BC19-F07CF8899A65}" srcOrd="0" destOrd="0" presId="urn:microsoft.com/office/officeart/2005/8/layout/hProcess4"/>
    <dgm:cxn modelId="{3ECF4B5E-E82E-4C4A-8E63-CB94F453762D}" srcId="{D487B212-94A2-4995-930D-E269C986B881}" destId="{19FAF738-B42E-4AD2-A2B9-F4E9F2125221}" srcOrd="0" destOrd="0" parTransId="{D2B25B87-EC5A-40B8-A28A-B3DF930D0E5A}" sibTransId="{309DAAE4-CBA9-404B-B358-709D29DE28B6}"/>
    <dgm:cxn modelId="{2A34E00F-E8F7-45FF-8500-73C3ECADECBB}" type="presOf" srcId="{482837FB-6AE6-40F6-B023-DAC13CA49730}" destId="{2DD8CBBA-64A8-4F4A-BF0B-DC645DF633A7}" srcOrd="0" destOrd="0" presId="urn:microsoft.com/office/officeart/2005/8/layout/hProcess4"/>
    <dgm:cxn modelId="{B46FC537-1E4F-4C00-B9A1-CBCD4CDEBA9F}" type="presOf" srcId="{D487B212-94A2-4995-930D-E269C986B881}" destId="{BF8738FF-ACFD-4D96-94AB-303A734885F6}" srcOrd="0" destOrd="0" presId="urn:microsoft.com/office/officeart/2005/8/layout/hProcess4"/>
    <dgm:cxn modelId="{687C5A2F-6400-4B3F-8733-F7265A351173}" type="presOf" srcId="{53BD1803-48B0-40F1-8CB2-825EA7E7BA60}" destId="{4FA8D7FA-565B-400E-8BF3-CF4B25C2019F}" srcOrd="0" destOrd="0" presId="urn:microsoft.com/office/officeart/2005/8/layout/hProcess4"/>
    <dgm:cxn modelId="{866E1A1E-44FD-410D-8E22-281FF49B63C2}" srcId="{482837FB-6AE6-40F6-B023-DAC13CA49730}" destId="{D487B212-94A2-4995-930D-E269C986B881}" srcOrd="2" destOrd="0" parTransId="{359D0FDA-C031-4E71-BE7B-2C5DB35D97D1}" sibTransId="{1F96E6CC-75DE-4F77-A934-FF9A9385A922}"/>
    <dgm:cxn modelId="{33906AA5-B2FD-4D86-8AF7-C13F751DB8C0}" type="presOf" srcId="{2CF7DAD7-5666-42F3-B874-C2CDA331924E}" destId="{F94E8F61-1B19-4961-88E7-4C1B1323CEE2}" srcOrd="0" destOrd="0" presId="urn:microsoft.com/office/officeart/2005/8/layout/hProcess4"/>
    <dgm:cxn modelId="{EEC999CE-DAD5-4F0A-ACFB-0E089709F2D0}" srcId="{53BD1803-48B0-40F1-8CB2-825EA7E7BA60}" destId="{77FEF1B8-A6C9-4341-9368-750192FBC4C1}" srcOrd="0" destOrd="0" parTransId="{CED62C9E-ACA2-4F81-8D09-28B7CF3DB3E0}" sibTransId="{404F0061-6DC9-42CA-99D9-0549C29B1BFA}"/>
    <dgm:cxn modelId="{25052BA7-E0DE-4E9B-813D-1692B81BE6F0}" type="presOf" srcId="{19FAF738-B42E-4AD2-A2B9-F4E9F2125221}" destId="{92235706-9B8C-4A18-9E94-F6B0ECB01320}" srcOrd="1" destOrd="0" presId="urn:microsoft.com/office/officeart/2005/8/layout/hProcess4"/>
    <dgm:cxn modelId="{2677A151-3905-43C6-B19F-1B2107F79589}" srcId="{482837FB-6AE6-40F6-B023-DAC13CA49730}" destId="{53BD1803-48B0-40F1-8CB2-825EA7E7BA60}" srcOrd="0" destOrd="0" parTransId="{37E9AB1F-4D71-4B5D-8A1E-046FFC8E6CA5}" sibTransId="{25DDAAC9-D09D-4D69-88FB-174CA0C469B6}"/>
    <dgm:cxn modelId="{1D2F2428-5974-48E2-8163-61F7157221EF}" type="presOf" srcId="{A7D98CD3-7C0D-4FAC-B458-18122F32F64B}" destId="{405A9FD4-8F07-419A-BDEF-8966A72031FE}" srcOrd="0" destOrd="0" presId="urn:microsoft.com/office/officeart/2005/8/layout/hProcess4"/>
    <dgm:cxn modelId="{3DFAD951-7D85-412D-B489-45D8A9203F6A}" type="presOf" srcId="{77FEF1B8-A6C9-4341-9368-750192FBC4C1}" destId="{4C0A9C01-1C2B-4D04-9274-BC60C536058C}" srcOrd="1" destOrd="0" presId="urn:microsoft.com/office/officeart/2005/8/layout/hProcess4"/>
    <dgm:cxn modelId="{4BF15796-075D-41A2-96B2-44C725F7E1FD}" type="presOf" srcId="{19FAF738-B42E-4AD2-A2B9-F4E9F2125221}" destId="{38D1859A-7FDC-43A4-AE76-BD2CBB4A7E59}" srcOrd="0" destOrd="0" presId="urn:microsoft.com/office/officeart/2005/8/layout/hProcess4"/>
    <dgm:cxn modelId="{2008964E-0C40-4C6A-AB0A-DAF2159DBB3A}" srcId="{482837FB-6AE6-40F6-B023-DAC13CA49730}" destId="{A7D98CD3-7C0D-4FAC-B458-18122F32F64B}" srcOrd="1" destOrd="0" parTransId="{F2023705-D663-462B-88A6-457A4257F0ED}" sibTransId="{2CF7DAD7-5666-42F3-B874-C2CDA331924E}"/>
    <dgm:cxn modelId="{D11074EB-86DB-4898-882F-1358C164A6E1}" srcId="{A7D98CD3-7C0D-4FAC-B458-18122F32F64B}" destId="{76890E71-C074-414C-B0C1-2921AE70FBC3}" srcOrd="0" destOrd="0" parTransId="{2EFABA94-E4E5-4DEF-B7FF-826BC4A93854}" sibTransId="{3202AD4D-2312-4561-912D-991005D07189}"/>
    <dgm:cxn modelId="{1A1A444C-511F-485F-9694-CFAD40D1F81B}" type="presParOf" srcId="{2DD8CBBA-64A8-4F4A-BF0B-DC645DF633A7}" destId="{09D43565-621B-40EF-AA77-5653466A332E}" srcOrd="0" destOrd="0" presId="urn:microsoft.com/office/officeart/2005/8/layout/hProcess4"/>
    <dgm:cxn modelId="{CDE8EA23-77A4-4C3B-90A9-AD955028EC81}" type="presParOf" srcId="{2DD8CBBA-64A8-4F4A-BF0B-DC645DF633A7}" destId="{06121D21-678E-455D-93D5-5C22F4B15114}" srcOrd="1" destOrd="0" presId="urn:microsoft.com/office/officeart/2005/8/layout/hProcess4"/>
    <dgm:cxn modelId="{6E7132E1-B9EC-4432-BB56-FE25B315CADD}" type="presParOf" srcId="{2DD8CBBA-64A8-4F4A-BF0B-DC645DF633A7}" destId="{51070A0D-425E-4AE3-95C9-FB1CEAF6B85F}" srcOrd="2" destOrd="0" presId="urn:microsoft.com/office/officeart/2005/8/layout/hProcess4"/>
    <dgm:cxn modelId="{A987E212-33C8-4230-B83C-C0092C8D444D}" type="presParOf" srcId="{51070A0D-425E-4AE3-95C9-FB1CEAF6B85F}" destId="{D345F0D8-A530-4826-BBC0-F82F1B925270}" srcOrd="0" destOrd="0" presId="urn:microsoft.com/office/officeart/2005/8/layout/hProcess4"/>
    <dgm:cxn modelId="{D33271B5-F720-4DDA-AB0E-1A903D7FAC17}" type="presParOf" srcId="{D345F0D8-A530-4826-BBC0-F82F1B925270}" destId="{49E4DC3B-95AC-41AA-B306-6AC3B0D10706}" srcOrd="0" destOrd="0" presId="urn:microsoft.com/office/officeart/2005/8/layout/hProcess4"/>
    <dgm:cxn modelId="{80315052-C0EA-4CD1-9A78-33F644E2109A}" type="presParOf" srcId="{D345F0D8-A530-4826-BBC0-F82F1B925270}" destId="{547FD4E7-E7FC-4710-A897-FD4398394033}" srcOrd="1" destOrd="0" presId="urn:microsoft.com/office/officeart/2005/8/layout/hProcess4"/>
    <dgm:cxn modelId="{ED19C137-C2D6-4F86-842A-E36D0E914E68}" type="presParOf" srcId="{D345F0D8-A530-4826-BBC0-F82F1B925270}" destId="{4C0A9C01-1C2B-4D04-9274-BC60C536058C}" srcOrd="2" destOrd="0" presId="urn:microsoft.com/office/officeart/2005/8/layout/hProcess4"/>
    <dgm:cxn modelId="{71674407-C873-42D4-92CA-96BDE07171D4}" type="presParOf" srcId="{D345F0D8-A530-4826-BBC0-F82F1B925270}" destId="{4FA8D7FA-565B-400E-8BF3-CF4B25C2019F}" srcOrd="3" destOrd="0" presId="urn:microsoft.com/office/officeart/2005/8/layout/hProcess4"/>
    <dgm:cxn modelId="{846C6C95-21F4-4528-84BF-7C107119C2DE}" type="presParOf" srcId="{D345F0D8-A530-4826-BBC0-F82F1B925270}" destId="{1C92D737-65F2-43B9-8BA5-0ED2622DB663}" srcOrd="4" destOrd="0" presId="urn:microsoft.com/office/officeart/2005/8/layout/hProcess4"/>
    <dgm:cxn modelId="{41EF934C-4800-4882-9680-0B3634872FA8}" type="presParOf" srcId="{51070A0D-425E-4AE3-95C9-FB1CEAF6B85F}" destId="{73295D32-35AF-4CFD-BC19-F07CF8899A65}" srcOrd="1" destOrd="0" presId="urn:microsoft.com/office/officeart/2005/8/layout/hProcess4"/>
    <dgm:cxn modelId="{A9A1BD47-D780-47CF-AA0B-EF11D836B02C}" type="presParOf" srcId="{51070A0D-425E-4AE3-95C9-FB1CEAF6B85F}" destId="{6C741CA7-CF57-4483-8528-800067C6FCEA}" srcOrd="2" destOrd="0" presId="urn:microsoft.com/office/officeart/2005/8/layout/hProcess4"/>
    <dgm:cxn modelId="{978AB3BE-0E56-4D50-BEE8-7EC648FB2B91}" type="presParOf" srcId="{6C741CA7-CF57-4483-8528-800067C6FCEA}" destId="{AE3809BF-CB10-499C-9057-49AC93D2DAEC}" srcOrd="0" destOrd="0" presId="urn:microsoft.com/office/officeart/2005/8/layout/hProcess4"/>
    <dgm:cxn modelId="{73738894-3CC3-4A32-80A2-24A80FC0D2A3}" type="presParOf" srcId="{6C741CA7-CF57-4483-8528-800067C6FCEA}" destId="{3E06B485-9C15-4E70-86CA-DE522BC30C08}" srcOrd="1" destOrd="0" presId="urn:microsoft.com/office/officeart/2005/8/layout/hProcess4"/>
    <dgm:cxn modelId="{4CF64E82-B9F5-47FF-BE63-B9D75C2C0D7A}" type="presParOf" srcId="{6C741CA7-CF57-4483-8528-800067C6FCEA}" destId="{D535F916-1967-41EB-8992-2604281B9863}" srcOrd="2" destOrd="0" presId="urn:microsoft.com/office/officeart/2005/8/layout/hProcess4"/>
    <dgm:cxn modelId="{6C608F9D-5420-4C3D-B42C-24016E7878E4}" type="presParOf" srcId="{6C741CA7-CF57-4483-8528-800067C6FCEA}" destId="{405A9FD4-8F07-419A-BDEF-8966A72031FE}" srcOrd="3" destOrd="0" presId="urn:microsoft.com/office/officeart/2005/8/layout/hProcess4"/>
    <dgm:cxn modelId="{E441D812-F0EA-4792-9A76-458C975CC0B4}" type="presParOf" srcId="{6C741CA7-CF57-4483-8528-800067C6FCEA}" destId="{F7FDD5B4-3F91-478C-BFF7-1AC52234764A}" srcOrd="4" destOrd="0" presId="urn:microsoft.com/office/officeart/2005/8/layout/hProcess4"/>
    <dgm:cxn modelId="{24B6C53A-3041-4264-9048-BB51ABB622D3}" type="presParOf" srcId="{51070A0D-425E-4AE3-95C9-FB1CEAF6B85F}" destId="{F94E8F61-1B19-4961-88E7-4C1B1323CEE2}" srcOrd="3" destOrd="0" presId="urn:microsoft.com/office/officeart/2005/8/layout/hProcess4"/>
    <dgm:cxn modelId="{67FBE057-9884-43EC-B6BA-CC05ADDF32CA}" type="presParOf" srcId="{51070A0D-425E-4AE3-95C9-FB1CEAF6B85F}" destId="{EF92085F-3CDF-4DEC-BBE6-7060384EDCBE}" srcOrd="4" destOrd="0" presId="urn:microsoft.com/office/officeart/2005/8/layout/hProcess4"/>
    <dgm:cxn modelId="{0E9BD2B9-37B7-4054-AE13-55E61B31F796}" type="presParOf" srcId="{EF92085F-3CDF-4DEC-BBE6-7060384EDCBE}" destId="{895956AC-2D4D-4C49-B267-50357FB6D4C9}" srcOrd="0" destOrd="0" presId="urn:microsoft.com/office/officeart/2005/8/layout/hProcess4"/>
    <dgm:cxn modelId="{30017EC7-3C38-458E-B5D9-02CDCC46FA32}" type="presParOf" srcId="{EF92085F-3CDF-4DEC-BBE6-7060384EDCBE}" destId="{38D1859A-7FDC-43A4-AE76-BD2CBB4A7E59}" srcOrd="1" destOrd="0" presId="urn:microsoft.com/office/officeart/2005/8/layout/hProcess4"/>
    <dgm:cxn modelId="{7900DDCC-602A-4D07-974E-97D0165613BE}" type="presParOf" srcId="{EF92085F-3CDF-4DEC-BBE6-7060384EDCBE}" destId="{92235706-9B8C-4A18-9E94-F6B0ECB01320}" srcOrd="2" destOrd="0" presId="urn:microsoft.com/office/officeart/2005/8/layout/hProcess4"/>
    <dgm:cxn modelId="{81CB264E-2D5D-4E30-8FCA-B09A78E91364}" type="presParOf" srcId="{EF92085F-3CDF-4DEC-BBE6-7060384EDCBE}" destId="{BF8738FF-ACFD-4D96-94AB-303A734885F6}" srcOrd="3" destOrd="0" presId="urn:microsoft.com/office/officeart/2005/8/layout/hProcess4"/>
    <dgm:cxn modelId="{725EE064-BFA1-4D5A-BC65-704EE8814F40}" type="presParOf" srcId="{EF92085F-3CDF-4DEC-BBE6-7060384EDCBE}" destId="{6344CB96-EC0E-404B-A475-9E1F6BB3B74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541F11-6B15-4653-BF79-5B2964C261E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EF63F7EB-316B-4D3D-A0E3-A05831C66105}">
      <dgm:prSet phldrT="[Texto]"/>
      <dgm:spPr/>
      <dgm:t>
        <a:bodyPr/>
        <a:lstStyle/>
        <a:p>
          <a:r>
            <a:rPr lang="es-MX" dirty="0"/>
            <a:t>BENEFICIO</a:t>
          </a:r>
        </a:p>
        <a:p>
          <a:r>
            <a:rPr lang="es-MX" dirty="0"/>
            <a:t>TÉCNICO</a:t>
          </a:r>
          <a:endParaRPr lang="es-EC" dirty="0"/>
        </a:p>
      </dgm:t>
    </dgm:pt>
    <dgm:pt modelId="{FFF1C70B-C8C6-4BBD-8186-17359B13E549}" type="parTrans" cxnId="{500250C6-EA7E-45FD-8E1A-78346C8130DA}">
      <dgm:prSet/>
      <dgm:spPr/>
      <dgm:t>
        <a:bodyPr/>
        <a:lstStyle/>
        <a:p>
          <a:endParaRPr lang="es-EC"/>
        </a:p>
      </dgm:t>
    </dgm:pt>
    <dgm:pt modelId="{1655307D-5EB0-4FC1-BC0B-9A9C264E2A42}" type="sibTrans" cxnId="{500250C6-EA7E-45FD-8E1A-78346C8130DA}">
      <dgm:prSet/>
      <dgm:spPr/>
      <dgm:t>
        <a:bodyPr/>
        <a:lstStyle/>
        <a:p>
          <a:endParaRPr lang="es-EC"/>
        </a:p>
      </dgm:t>
    </dgm:pt>
    <dgm:pt modelId="{52585B25-CA9E-47F4-8472-A54FCE0FD9C7}">
      <dgm:prSet phldrT="[Texto]" custT="1"/>
      <dgm:spPr/>
      <dgm:t>
        <a:bodyPr/>
        <a:lstStyle/>
        <a:p>
          <a:pPr algn="just"/>
          <a:r>
            <a:rPr lang="es-EC" sz="2000" dirty="0" smtClean="0">
              <a:solidFill>
                <a:schemeClr val="accent1">
                  <a:lumMod val="50000"/>
                </a:schemeClr>
              </a:solidFill>
            </a:rPr>
            <a:t>Mejor calidad de datos, seguridad y control de información ingresada y generación de indicadores para mejora de procesos</a:t>
          </a:r>
          <a:endParaRPr lang="es-EC" sz="2000" dirty="0">
            <a:solidFill>
              <a:schemeClr val="accent1">
                <a:lumMod val="50000"/>
              </a:schemeClr>
            </a:solidFill>
          </a:endParaRPr>
        </a:p>
      </dgm:t>
    </dgm:pt>
    <dgm:pt modelId="{505C804E-B213-4EA7-9C2C-8FFFD559E32D}" type="parTrans" cxnId="{97707BAC-C48B-411D-B6EC-5E85949E08DF}">
      <dgm:prSet/>
      <dgm:spPr/>
      <dgm:t>
        <a:bodyPr/>
        <a:lstStyle/>
        <a:p>
          <a:endParaRPr lang="es-EC"/>
        </a:p>
      </dgm:t>
    </dgm:pt>
    <dgm:pt modelId="{64435840-1E22-45CD-A678-0E694F46F3CF}" type="sibTrans" cxnId="{97707BAC-C48B-411D-B6EC-5E85949E08DF}">
      <dgm:prSet/>
      <dgm:spPr/>
      <dgm:t>
        <a:bodyPr/>
        <a:lstStyle/>
        <a:p>
          <a:endParaRPr lang="es-EC"/>
        </a:p>
      </dgm:t>
    </dgm:pt>
    <dgm:pt modelId="{F3849A65-1A43-499C-AFB4-42E94CE6B77F}">
      <dgm:prSet/>
      <dgm:spPr/>
      <dgm:t>
        <a:bodyPr/>
        <a:lstStyle/>
        <a:p>
          <a:r>
            <a:rPr lang="es-MX" dirty="0"/>
            <a:t>BENEFICIO</a:t>
          </a:r>
        </a:p>
        <a:p>
          <a:r>
            <a:rPr lang="es-MX" dirty="0" smtClean="0"/>
            <a:t>FUNCIONAL </a:t>
          </a:r>
          <a:endParaRPr lang="es-EC" dirty="0"/>
        </a:p>
      </dgm:t>
    </dgm:pt>
    <dgm:pt modelId="{8B6BAC1F-972F-4AC9-9E01-B28E9D0EEDA0}" type="parTrans" cxnId="{4AC3E164-90FE-4B0E-9A4E-637F44B8BC7F}">
      <dgm:prSet/>
      <dgm:spPr/>
      <dgm:t>
        <a:bodyPr/>
        <a:lstStyle/>
        <a:p>
          <a:endParaRPr lang="es-EC"/>
        </a:p>
      </dgm:t>
    </dgm:pt>
    <dgm:pt modelId="{A3652909-5581-426B-BF7D-37EC7CD92958}" type="sibTrans" cxnId="{4AC3E164-90FE-4B0E-9A4E-637F44B8BC7F}">
      <dgm:prSet/>
      <dgm:spPr/>
      <dgm:t>
        <a:bodyPr/>
        <a:lstStyle/>
        <a:p>
          <a:endParaRPr lang="es-EC"/>
        </a:p>
      </dgm:t>
    </dgm:pt>
    <dgm:pt modelId="{1522C956-42C3-4707-9BAD-528C5B4EE39D}">
      <dgm:prSet custT="1"/>
      <dgm:spPr/>
      <dgm:t>
        <a:bodyPr/>
        <a:lstStyle/>
        <a:p>
          <a:pPr algn="just"/>
          <a:r>
            <a:rPr lang="es-EC" sz="2000" dirty="0" smtClean="0">
              <a:solidFill>
                <a:schemeClr val="accent1">
                  <a:lumMod val="50000"/>
                </a:schemeClr>
              </a:solidFill>
              <a:latin typeface="+mn-lt"/>
            </a:rPr>
            <a:t>Facilita al equipo jurisdiccional (juez, secretario y ayudante judicial) el manejo adecuado de los procesos judiciales.</a:t>
          </a:r>
          <a:endParaRPr lang="es-EC" sz="2000" dirty="0">
            <a:solidFill>
              <a:schemeClr val="accent1">
                <a:lumMod val="50000"/>
              </a:schemeClr>
            </a:solidFill>
            <a:latin typeface="+mn-lt"/>
          </a:endParaRPr>
        </a:p>
      </dgm:t>
    </dgm:pt>
    <dgm:pt modelId="{0C001026-6CFC-43E1-BC0D-C3D7361FD5A7}" type="parTrans" cxnId="{485110A0-0C79-405C-97B4-E3DF128CC6DA}">
      <dgm:prSet/>
      <dgm:spPr/>
      <dgm:t>
        <a:bodyPr/>
        <a:lstStyle/>
        <a:p>
          <a:endParaRPr lang="es-EC"/>
        </a:p>
      </dgm:t>
    </dgm:pt>
    <dgm:pt modelId="{54A1BEFF-A014-453A-ACC5-9C14668C5C86}" type="sibTrans" cxnId="{485110A0-0C79-405C-97B4-E3DF128CC6DA}">
      <dgm:prSet/>
      <dgm:spPr/>
      <dgm:t>
        <a:bodyPr/>
        <a:lstStyle/>
        <a:p>
          <a:endParaRPr lang="es-EC"/>
        </a:p>
      </dgm:t>
    </dgm:pt>
    <dgm:pt modelId="{3BE3C5C7-91B7-47CB-AA83-52DA0163A156}">
      <dgm:prSet custT="1"/>
      <dgm:spPr/>
      <dgm:t>
        <a:bodyPr/>
        <a:lstStyle/>
        <a:p>
          <a:r>
            <a:rPr lang="es-EC" sz="2000" dirty="0" smtClean="0">
              <a:solidFill>
                <a:schemeClr val="accent1">
                  <a:lumMod val="50000"/>
                </a:schemeClr>
              </a:solidFill>
              <a:latin typeface="+mn-lt"/>
            </a:rPr>
            <a:t>Homogenización de criterios de uso y funcionalidad del SATJE  a nivel nacional.</a:t>
          </a:r>
          <a:endParaRPr lang="es-EC" sz="2000" dirty="0">
            <a:solidFill>
              <a:schemeClr val="accent1">
                <a:lumMod val="50000"/>
              </a:schemeClr>
            </a:solidFill>
            <a:latin typeface="+mn-lt"/>
          </a:endParaRPr>
        </a:p>
      </dgm:t>
    </dgm:pt>
    <dgm:pt modelId="{5C0F224A-FDB6-412D-A7E3-D928D44C0417}" type="parTrans" cxnId="{BDB512BA-63C2-4BE7-9A00-0EA72FB21931}">
      <dgm:prSet/>
      <dgm:spPr/>
      <dgm:t>
        <a:bodyPr/>
        <a:lstStyle/>
        <a:p>
          <a:endParaRPr lang="es-EC"/>
        </a:p>
      </dgm:t>
    </dgm:pt>
    <dgm:pt modelId="{209A4071-9432-41CD-AD8F-D7F99E0656CD}" type="sibTrans" cxnId="{BDB512BA-63C2-4BE7-9A00-0EA72FB21931}">
      <dgm:prSet/>
      <dgm:spPr/>
      <dgm:t>
        <a:bodyPr/>
        <a:lstStyle/>
        <a:p>
          <a:endParaRPr lang="es-EC"/>
        </a:p>
      </dgm:t>
    </dgm:pt>
    <dgm:pt modelId="{390286E3-CC99-4E45-8E8E-CC2DB3BD92B2}">
      <dgm:prSet custT="1"/>
      <dgm:spPr/>
      <dgm:t>
        <a:bodyPr/>
        <a:lstStyle/>
        <a:p>
          <a:r>
            <a:rPr lang="es-EC" sz="2000" dirty="0" smtClean="0">
              <a:solidFill>
                <a:schemeClr val="accent1">
                  <a:lumMod val="50000"/>
                </a:schemeClr>
              </a:solidFill>
              <a:latin typeface="+mn-lt"/>
            </a:rPr>
            <a:t>Obtención de estadísticas de calidad. </a:t>
          </a:r>
          <a:endParaRPr lang="es-EC" sz="2000" dirty="0">
            <a:solidFill>
              <a:schemeClr val="accent1">
                <a:lumMod val="50000"/>
              </a:schemeClr>
            </a:solidFill>
            <a:latin typeface="+mn-lt"/>
          </a:endParaRPr>
        </a:p>
      </dgm:t>
    </dgm:pt>
    <dgm:pt modelId="{D5D3AF9A-A4F0-437F-B26E-5AB935C07804}" type="parTrans" cxnId="{6F58E4E8-CDA8-432D-A904-90E7A9ECBF9F}">
      <dgm:prSet/>
      <dgm:spPr/>
      <dgm:t>
        <a:bodyPr/>
        <a:lstStyle/>
        <a:p>
          <a:endParaRPr lang="es-EC"/>
        </a:p>
      </dgm:t>
    </dgm:pt>
    <dgm:pt modelId="{E57F827E-8232-47DF-8F3B-33A826327A63}" type="sibTrans" cxnId="{6F58E4E8-CDA8-432D-A904-90E7A9ECBF9F}">
      <dgm:prSet/>
      <dgm:spPr/>
      <dgm:t>
        <a:bodyPr/>
        <a:lstStyle/>
        <a:p>
          <a:endParaRPr lang="es-EC"/>
        </a:p>
      </dgm:t>
    </dgm:pt>
    <dgm:pt modelId="{288C99E7-4199-4D03-9A9C-D490CDF0E1C9}" type="pres">
      <dgm:prSet presAssocID="{0C541F11-6B15-4653-BF79-5B2964C261E0}" presName="Name0" presStyleCnt="0">
        <dgm:presLayoutVars>
          <dgm:dir/>
          <dgm:animLvl val="lvl"/>
          <dgm:resizeHandles/>
        </dgm:presLayoutVars>
      </dgm:prSet>
      <dgm:spPr/>
      <dgm:t>
        <a:bodyPr/>
        <a:lstStyle/>
        <a:p>
          <a:endParaRPr lang="es-EC"/>
        </a:p>
      </dgm:t>
    </dgm:pt>
    <dgm:pt modelId="{B2D53DB8-0AA9-4581-A570-B80C3C7B4F37}" type="pres">
      <dgm:prSet presAssocID="{F3849A65-1A43-499C-AFB4-42E94CE6B77F}" presName="linNode" presStyleCnt="0"/>
      <dgm:spPr/>
    </dgm:pt>
    <dgm:pt modelId="{7272ECE4-FB36-48ED-8981-EF0C40DC16C7}" type="pres">
      <dgm:prSet presAssocID="{F3849A65-1A43-499C-AFB4-42E94CE6B77F}" presName="parentShp" presStyleLbl="node1" presStyleIdx="0" presStyleCnt="2" custScaleX="80001" custLinFactNeighborX="-6457" custLinFactNeighborY="2022">
        <dgm:presLayoutVars>
          <dgm:bulletEnabled val="1"/>
        </dgm:presLayoutVars>
      </dgm:prSet>
      <dgm:spPr/>
      <dgm:t>
        <a:bodyPr/>
        <a:lstStyle/>
        <a:p>
          <a:endParaRPr lang="es-EC"/>
        </a:p>
      </dgm:t>
    </dgm:pt>
    <dgm:pt modelId="{74F75371-9A0A-40CE-B5FC-E994141B7F56}" type="pres">
      <dgm:prSet presAssocID="{F3849A65-1A43-499C-AFB4-42E94CE6B77F}" presName="childShp" presStyleLbl="bgAccFollowNode1" presStyleIdx="0" presStyleCnt="2" custScaleX="111667" custScaleY="114606" custLinFactNeighborY="3910">
        <dgm:presLayoutVars>
          <dgm:bulletEnabled val="1"/>
        </dgm:presLayoutVars>
      </dgm:prSet>
      <dgm:spPr/>
      <dgm:t>
        <a:bodyPr/>
        <a:lstStyle/>
        <a:p>
          <a:endParaRPr lang="es-EC"/>
        </a:p>
      </dgm:t>
    </dgm:pt>
    <dgm:pt modelId="{D05453A4-365A-43DC-8808-698724E6A4B2}" type="pres">
      <dgm:prSet presAssocID="{A3652909-5581-426B-BF7D-37EC7CD92958}" presName="spacing" presStyleCnt="0"/>
      <dgm:spPr/>
    </dgm:pt>
    <dgm:pt modelId="{7FB3BDB3-6E6B-4502-964E-7D59A5FEFFD1}" type="pres">
      <dgm:prSet presAssocID="{EF63F7EB-316B-4D3D-A0E3-A05831C66105}" presName="linNode" presStyleCnt="0"/>
      <dgm:spPr/>
    </dgm:pt>
    <dgm:pt modelId="{F51A765B-CE8B-4651-9F10-746B0ACB44AA}" type="pres">
      <dgm:prSet presAssocID="{EF63F7EB-316B-4D3D-A0E3-A05831C66105}" presName="parentShp" presStyleLbl="node1" presStyleIdx="1" presStyleCnt="2" custScaleX="80001" custScaleY="91943" custLinFactNeighborX="-623" custLinFactNeighborY="-1362">
        <dgm:presLayoutVars>
          <dgm:bulletEnabled val="1"/>
        </dgm:presLayoutVars>
      </dgm:prSet>
      <dgm:spPr/>
      <dgm:t>
        <a:bodyPr/>
        <a:lstStyle/>
        <a:p>
          <a:endParaRPr lang="es-EC"/>
        </a:p>
      </dgm:t>
    </dgm:pt>
    <dgm:pt modelId="{4A6D641A-ACB5-4C67-8123-0334730540C6}" type="pres">
      <dgm:prSet presAssocID="{EF63F7EB-316B-4D3D-A0E3-A05831C66105}" presName="childShp" presStyleLbl="bgAccFollowNode1" presStyleIdx="1" presStyleCnt="2" custScaleX="111667" custScaleY="91943" custLinFactNeighborY="1960">
        <dgm:presLayoutVars>
          <dgm:bulletEnabled val="1"/>
        </dgm:presLayoutVars>
      </dgm:prSet>
      <dgm:spPr/>
      <dgm:t>
        <a:bodyPr/>
        <a:lstStyle/>
        <a:p>
          <a:endParaRPr lang="es-EC"/>
        </a:p>
      </dgm:t>
    </dgm:pt>
  </dgm:ptLst>
  <dgm:cxnLst>
    <dgm:cxn modelId="{485110A0-0C79-405C-97B4-E3DF128CC6DA}" srcId="{F3849A65-1A43-499C-AFB4-42E94CE6B77F}" destId="{1522C956-42C3-4707-9BAD-528C5B4EE39D}" srcOrd="0" destOrd="0" parTransId="{0C001026-6CFC-43E1-BC0D-C3D7361FD5A7}" sibTransId="{54A1BEFF-A014-453A-ACC5-9C14668C5C86}"/>
    <dgm:cxn modelId="{BDB512BA-63C2-4BE7-9A00-0EA72FB21931}" srcId="{F3849A65-1A43-499C-AFB4-42E94CE6B77F}" destId="{3BE3C5C7-91B7-47CB-AA83-52DA0163A156}" srcOrd="1" destOrd="0" parTransId="{5C0F224A-FDB6-412D-A7E3-D928D44C0417}" sibTransId="{209A4071-9432-41CD-AD8F-D7F99E0656CD}"/>
    <dgm:cxn modelId="{500250C6-EA7E-45FD-8E1A-78346C8130DA}" srcId="{0C541F11-6B15-4653-BF79-5B2964C261E0}" destId="{EF63F7EB-316B-4D3D-A0E3-A05831C66105}" srcOrd="1" destOrd="0" parTransId="{FFF1C70B-C8C6-4BBD-8186-17359B13E549}" sibTransId="{1655307D-5EB0-4FC1-BC0B-9A9C264E2A42}"/>
    <dgm:cxn modelId="{4AC3E164-90FE-4B0E-9A4E-637F44B8BC7F}" srcId="{0C541F11-6B15-4653-BF79-5B2964C261E0}" destId="{F3849A65-1A43-499C-AFB4-42E94CE6B77F}" srcOrd="0" destOrd="0" parTransId="{8B6BAC1F-972F-4AC9-9E01-B28E9D0EEDA0}" sibTransId="{A3652909-5581-426B-BF7D-37EC7CD92958}"/>
    <dgm:cxn modelId="{6F58E4E8-CDA8-432D-A904-90E7A9ECBF9F}" srcId="{F3849A65-1A43-499C-AFB4-42E94CE6B77F}" destId="{390286E3-CC99-4E45-8E8E-CC2DB3BD92B2}" srcOrd="2" destOrd="0" parTransId="{D5D3AF9A-A4F0-437F-B26E-5AB935C07804}" sibTransId="{E57F827E-8232-47DF-8F3B-33A826327A63}"/>
    <dgm:cxn modelId="{DDD1BA9F-23B6-470B-82DE-E5E6CEEFAEF7}" type="presOf" srcId="{EF63F7EB-316B-4D3D-A0E3-A05831C66105}" destId="{F51A765B-CE8B-4651-9F10-746B0ACB44AA}" srcOrd="0" destOrd="0" presId="urn:microsoft.com/office/officeart/2005/8/layout/vList6"/>
    <dgm:cxn modelId="{02D0E32B-B1FE-4577-9BD4-3858AE608790}" type="presOf" srcId="{52585B25-CA9E-47F4-8472-A54FCE0FD9C7}" destId="{4A6D641A-ACB5-4C67-8123-0334730540C6}" srcOrd="0" destOrd="0" presId="urn:microsoft.com/office/officeart/2005/8/layout/vList6"/>
    <dgm:cxn modelId="{31B6663A-FA08-4429-BB52-0DB7C85BF455}" type="presOf" srcId="{390286E3-CC99-4E45-8E8E-CC2DB3BD92B2}" destId="{74F75371-9A0A-40CE-B5FC-E994141B7F56}" srcOrd="0" destOrd="2" presId="urn:microsoft.com/office/officeart/2005/8/layout/vList6"/>
    <dgm:cxn modelId="{A4AFDD81-3F64-4350-83E0-5CE9E60D0706}" type="presOf" srcId="{3BE3C5C7-91B7-47CB-AA83-52DA0163A156}" destId="{74F75371-9A0A-40CE-B5FC-E994141B7F56}" srcOrd="0" destOrd="1" presId="urn:microsoft.com/office/officeart/2005/8/layout/vList6"/>
    <dgm:cxn modelId="{ABEDE1A0-2825-4334-981D-D916EF43DD65}" type="presOf" srcId="{F3849A65-1A43-499C-AFB4-42E94CE6B77F}" destId="{7272ECE4-FB36-48ED-8981-EF0C40DC16C7}" srcOrd="0" destOrd="0" presId="urn:microsoft.com/office/officeart/2005/8/layout/vList6"/>
    <dgm:cxn modelId="{97707BAC-C48B-411D-B6EC-5E85949E08DF}" srcId="{EF63F7EB-316B-4D3D-A0E3-A05831C66105}" destId="{52585B25-CA9E-47F4-8472-A54FCE0FD9C7}" srcOrd="0" destOrd="0" parTransId="{505C804E-B213-4EA7-9C2C-8FFFD559E32D}" sibTransId="{64435840-1E22-45CD-A678-0E694F46F3CF}"/>
    <dgm:cxn modelId="{94AC1B17-3E88-4489-8756-F0C770B84FE8}" type="presOf" srcId="{1522C956-42C3-4707-9BAD-528C5B4EE39D}" destId="{74F75371-9A0A-40CE-B5FC-E994141B7F56}" srcOrd="0" destOrd="0" presId="urn:microsoft.com/office/officeart/2005/8/layout/vList6"/>
    <dgm:cxn modelId="{B7A26C50-BC54-40C7-B14E-8F5911E0D250}" type="presOf" srcId="{0C541F11-6B15-4653-BF79-5B2964C261E0}" destId="{288C99E7-4199-4D03-9A9C-D490CDF0E1C9}" srcOrd="0" destOrd="0" presId="urn:microsoft.com/office/officeart/2005/8/layout/vList6"/>
    <dgm:cxn modelId="{6C9EA723-BDF9-49C0-8D8C-706438FB40DB}" type="presParOf" srcId="{288C99E7-4199-4D03-9A9C-D490CDF0E1C9}" destId="{B2D53DB8-0AA9-4581-A570-B80C3C7B4F37}" srcOrd="0" destOrd="0" presId="urn:microsoft.com/office/officeart/2005/8/layout/vList6"/>
    <dgm:cxn modelId="{EF183C56-B973-4549-BAAD-394082C11389}" type="presParOf" srcId="{B2D53DB8-0AA9-4581-A570-B80C3C7B4F37}" destId="{7272ECE4-FB36-48ED-8981-EF0C40DC16C7}" srcOrd="0" destOrd="0" presId="urn:microsoft.com/office/officeart/2005/8/layout/vList6"/>
    <dgm:cxn modelId="{D4A6F0E2-5EE5-4F38-8DEF-CA69935B4E64}" type="presParOf" srcId="{B2D53DB8-0AA9-4581-A570-B80C3C7B4F37}" destId="{74F75371-9A0A-40CE-B5FC-E994141B7F56}" srcOrd="1" destOrd="0" presId="urn:microsoft.com/office/officeart/2005/8/layout/vList6"/>
    <dgm:cxn modelId="{659C7ADF-A90A-4225-A50A-008CF56B0938}" type="presParOf" srcId="{288C99E7-4199-4D03-9A9C-D490CDF0E1C9}" destId="{D05453A4-365A-43DC-8808-698724E6A4B2}" srcOrd="1" destOrd="0" presId="urn:microsoft.com/office/officeart/2005/8/layout/vList6"/>
    <dgm:cxn modelId="{35A5896A-8108-4F9A-8993-209D53B98EA3}" type="presParOf" srcId="{288C99E7-4199-4D03-9A9C-D490CDF0E1C9}" destId="{7FB3BDB3-6E6B-4502-964E-7D59A5FEFFD1}" srcOrd="2" destOrd="0" presId="urn:microsoft.com/office/officeart/2005/8/layout/vList6"/>
    <dgm:cxn modelId="{A0422B5B-76AA-4B8D-84C1-A8238D7920C5}" type="presParOf" srcId="{7FB3BDB3-6E6B-4502-964E-7D59A5FEFFD1}" destId="{F51A765B-CE8B-4651-9F10-746B0ACB44AA}" srcOrd="0" destOrd="0" presId="urn:microsoft.com/office/officeart/2005/8/layout/vList6"/>
    <dgm:cxn modelId="{A8E523D2-1B39-417A-B303-43EBEFB193A6}" type="presParOf" srcId="{7FB3BDB3-6E6B-4502-964E-7D59A5FEFFD1}" destId="{4A6D641A-ACB5-4C67-8123-0334730540C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ED3C1C-444A-4F2D-835E-5606641C07B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202B0381-180B-4EBC-890D-5B5A25D659A1}">
      <dgm:prSet phldrT="[Texto]"/>
      <dgm:spPr/>
      <dgm:t>
        <a:bodyPr/>
        <a:lstStyle/>
        <a:p>
          <a:r>
            <a:rPr lang="es-MX" dirty="0" smtClean="0"/>
            <a:t>BENEFICIO FUNCIONAL</a:t>
          </a:r>
          <a:endParaRPr lang="es-EC" dirty="0"/>
        </a:p>
      </dgm:t>
    </dgm:pt>
    <dgm:pt modelId="{0A6289FC-AAF8-4802-A130-D89B662C0544}" type="parTrans" cxnId="{A9DC98C3-668D-413B-A6C2-A265997724B5}">
      <dgm:prSet/>
      <dgm:spPr/>
      <dgm:t>
        <a:bodyPr/>
        <a:lstStyle/>
        <a:p>
          <a:endParaRPr lang="es-EC"/>
        </a:p>
      </dgm:t>
    </dgm:pt>
    <dgm:pt modelId="{D316FE01-41AD-414F-A155-F3F419EE02B1}" type="sibTrans" cxnId="{A9DC98C3-668D-413B-A6C2-A265997724B5}">
      <dgm:prSet/>
      <dgm:spPr/>
      <dgm:t>
        <a:bodyPr/>
        <a:lstStyle/>
        <a:p>
          <a:endParaRPr lang="es-EC"/>
        </a:p>
      </dgm:t>
    </dgm:pt>
    <dgm:pt modelId="{FD084DF2-ED28-4F45-88C7-4E95B3B477BD}">
      <dgm:prSet phldrT="[Texto]" custT="1"/>
      <dgm:spPr/>
      <dgm:t>
        <a:bodyPr/>
        <a:lstStyle/>
        <a:p>
          <a:r>
            <a:rPr lang="es-MX" sz="2000" dirty="0" smtClean="0"/>
            <a:t>Disminución de audiencias fallidas y cumplimiento de tiempos procesales en sistema oral. </a:t>
          </a:r>
          <a:endParaRPr lang="es-EC" sz="2000" dirty="0"/>
        </a:p>
      </dgm:t>
    </dgm:pt>
    <dgm:pt modelId="{E17846B3-D60B-4499-8E97-6C3146993685}" type="parTrans" cxnId="{5BCBDA6A-3483-47C3-877A-C6B6886C5A0F}">
      <dgm:prSet/>
      <dgm:spPr/>
      <dgm:t>
        <a:bodyPr/>
        <a:lstStyle/>
        <a:p>
          <a:endParaRPr lang="es-EC"/>
        </a:p>
      </dgm:t>
    </dgm:pt>
    <dgm:pt modelId="{7183B132-683C-4D78-BA18-0FCD63097395}" type="sibTrans" cxnId="{5BCBDA6A-3483-47C3-877A-C6B6886C5A0F}">
      <dgm:prSet/>
      <dgm:spPr/>
      <dgm:t>
        <a:bodyPr/>
        <a:lstStyle/>
        <a:p>
          <a:endParaRPr lang="es-EC"/>
        </a:p>
      </dgm:t>
    </dgm:pt>
    <dgm:pt modelId="{CE80FBC8-4540-4933-B34A-85DDD00D1262}">
      <dgm:prSet phldrT="[Texto]"/>
      <dgm:spPr/>
      <dgm:t>
        <a:bodyPr/>
        <a:lstStyle/>
        <a:p>
          <a:r>
            <a:rPr lang="es-MX" dirty="0" smtClean="0"/>
            <a:t>BENEFICIO TÉCNICO</a:t>
          </a:r>
          <a:endParaRPr lang="es-EC" dirty="0"/>
        </a:p>
      </dgm:t>
    </dgm:pt>
    <dgm:pt modelId="{9B9E2139-CF6F-4414-87D4-BA580C60FBD4}" type="parTrans" cxnId="{3ACB1003-6B43-45F6-9C23-B0EB0BB3E53F}">
      <dgm:prSet/>
      <dgm:spPr/>
      <dgm:t>
        <a:bodyPr/>
        <a:lstStyle/>
        <a:p>
          <a:endParaRPr lang="es-EC"/>
        </a:p>
      </dgm:t>
    </dgm:pt>
    <dgm:pt modelId="{68EA475E-5A1E-482A-8A2D-8CD115037514}" type="sibTrans" cxnId="{3ACB1003-6B43-45F6-9C23-B0EB0BB3E53F}">
      <dgm:prSet/>
      <dgm:spPr/>
      <dgm:t>
        <a:bodyPr/>
        <a:lstStyle/>
        <a:p>
          <a:endParaRPr lang="es-EC"/>
        </a:p>
      </dgm:t>
    </dgm:pt>
    <dgm:pt modelId="{40AB6A42-22E6-4594-8E7B-C496FC4EAB9C}">
      <dgm:prSet phldrT="[Texto]" custT="1"/>
      <dgm:spPr/>
      <dgm:t>
        <a:bodyPr/>
        <a:lstStyle/>
        <a:p>
          <a:r>
            <a:rPr lang="es-EC" sz="2000" dirty="0" smtClean="0">
              <a:solidFill>
                <a:schemeClr val="tx1"/>
              </a:solidFill>
            </a:rPr>
            <a:t>Integración de agendamiento con sistema de grabación, registro y control del audiencias</a:t>
          </a:r>
          <a:r>
            <a:rPr lang="es-EC" sz="2300" dirty="0" smtClean="0">
              <a:solidFill>
                <a:schemeClr val="tx1"/>
              </a:solidFill>
            </a:rPr>
            <a:t>.</a:t>
          </a:r>
          <a:endParaRPr lang="es-EC" sz="2300" dirty="0">
            <a:solidFill>
              <a:schemeClr val="tx1"/>
            </a:solidFill>
          </a:endParaRPr>
        </a:p>
      </dgm:t>
    </dgm:pt>
    <dgm:pt modelId="{9DE10119-872B-4EEE-994B-ACAB143E88EE}" type="parTrans" cxnId="{471B6616-6C18-48C4-969C-228BB201E7B5}">
      <dgm:prSet/>
      <dgm:spPr/>
      <dgm:t>
        <a:bodyPr/>
        <a:lstStyle/>
        <a:p>
          <a:endParaRPr lang="es-EC"/>
        </a:p>
      </dgm:t>
    </dgm:pt>
    <dgm:pt modelId="{4B91F926-8CC2-4B18-B2C1-9410B9D55AE2}" type="sibTrans" cxnId="{471B6616-6C18-48C4-969C-228BB201E7B5}">
      <dgm:prSet/>
      <dgm:spPr/>
      <dgm:t>
        <a:bodyPr/>
        <a:lstStyle/>
        <a:p>
          <a:endParaRPr lang="es-EC"/>
        </a:p>
      </dgm:t>
    </dgm:pt>
    <dgm:pt modelId="{04AB5F96-083B-431D-8170-01A5A1CC93E9}">
      <dgm:prSet phldrT="[Texto]"/>
      <dgm:spPr/>
      <dgm:t>
        <a:bodyPr/>
        <a:lstStyle/>
        <a:p>
          <a:endParaRPr lang="es-EC" sz="2300" dirty="0">
            <a:solidFill>
              <a:schemeClr val="tx1"/>
            </a:solidFill>
          </a:endParaRPr>
        </a:p>
      </dgm:t>
    </dgm:pt>
    <dgm:pt modelId="{16B98AC7-7E74-449E-8412-52B07BB1860B}" type="parTrans" cxnId="{E5B15DBF-A040-4D4F-9387-1B16CEE4C228}">
      <dgm:prSet/>
      <dgm:spPr/>
      <dgm:t>
        <a:bodyPr/>
        <a:lstStyle/>
        <a:p>
          <a:endParaRPr lang="es-EC"/>
        </a:p>
      </dgm:t>
    </dgm:pt>
    <dgm:pt modelId="{0DA37638-BF16-4A20-8966-86F1AD9A8B9B}" type="sibTrans" cxnId="{E5B15DBF-A040-4D4F-9387-1B16CEE4C228}">
      <dgm:prSet/>
      <dgm:spPr/>
      <dgm:t>
        <a:bodyPr/>
        <a:lstStyle/>
        <a:p>
          <a:endParaRPr lang="es-EC"/>
        </a:p>
      </dgm:t>
    </dgm:pt>
    <dgm:pt modelId="{A0C55FC8-E7A5-4963-B174-17FCCA966CD6}">
      <dgm:prSet phldrT="[Texto]" custT="1"/>
      <dgm:spPr/>
      <dgm:t>
        <a:bodyPr/>
        <a:lstStyle/>
        <a:p>
          <a:r>
            <a:rPr lang="es-MX" sz="2000" dirty="0" smtClean="0"/>
            <a:t>En 2015 Ecuador  ahorró 138 millones USD por disminución de audiencias fallidas y traslado de detenidos.</a:t>
          </a:r>
          <a:endParaRPr lang="es-EC" sz="2000" dirty="0"/>
        </a:p>
      </dgm:t>
    </dgm:pt>
    <dgm:pt modelId="{6F56D632-57BF-4BB2-A5D3-14934F288B05}" type="parTrans" cxnId="{8EDBC398-A502-48FF-9558-9E977FD937EA}">
      <dgm:prSet/>
      <dgm:spPr/>
      <dgm:t>
        <a:bodyPr/>
        <a:lstStyle/>
        <a:p>
          <a:endParaRPr lang="es-EC"/>
        </a:p>
      </dgm:t>
    </dgm:pt>
    <dgm:pt modelId="{9EB8A14C-FBD4-4B78-9D8B-8A6C680C35FF}" type="sibTrans" cxnId="{8EDBC398-A502-48FF-9558-9E977FD937EA}">
      <dgm:prSet/>
      <dgm:spPr/>
      <dgm:t>
        <a:bodyPr/>
        <a:lstStyle/>
        <a:p>
          <a:endParaRPr lang="es-EC"/>
        </a:p>
      </dgm:t>
    </dgm:pt>
    <dgm:pt modelId="{527F312F-35E1-410F-A830-7DE1C6B4583B}" type="pres">
      <dgm:prSet presAssocID="{20ED3C1C-444A-4F2D-835E-5606641C07B3}" presName="Name0" presStyleCnt="0">
        <dgm:presLayoutVars>
          <dgm:dir/>
          <dgm:animLvl val="lvl"/>
          <dgm:resizeHandles/>
        </dgm:presLayoutVars>
      </dgm:prSet>
      <dgm:spPr/>
      <dgm:t>
        <a:bodyPr/>
        <a:lstStyle/>
        <a:p>
          <a:endParaRPr lang="es-EC"/>
        </a:p>
      </dgm:t>
    </dgm:pt>
    <dgm:pt modelId="{BDCBF39C-ACC2-4A42-AA7C-3909C654C996}" type="pres">
      <dgm:prSet presAssocID="{202B0381-180B-4EBC-890D-5B5A25D659A1}" presName="linNode" presStyleCnt="0"/>
      <dgm:spPr/>
    </dgm:pt>
    <dgm:pt modelId="{92F9D9BC-6CAC-4557-98B4-88FDE68B1B1D}" type="pres">
      <dgm:prSet presAssocID="{202B0381-180B-4EBC-890D-5B5A25D659A1}" presName="parentShp" presStyleLbl="node1" presStyleIdx="0" presStyleCnt="2">
        <dgm:presLayoutVars>
          <dgm:bulletEnabled val="1"/>
        </dgm:presLayoutVars>
      </dgm:prSet>
      <dgm:spPr/>
      <dgm:t>
        <a:bodyPr/>
        <a:lstStyle/>
        <a:p>
          <a:endParaRPr lang="es-EC"/>
        </a:p>
      </dgm:t>
    </dgm:pt>
    <dgm:pt modelId="{63499090-E99F-40B1-8023-FDABBB722D20}" type="pres">
      <dgm:prSet presAssocID="{202B0381-180B-4EBC-890D-5B5A25D659A1}" presName="childShp" presStyleLbl="bgAccFollowNode1" presStyleIdx="0" presStyleCnt="2">
        <dgm:presLayoutVars>
          <dgm:bulletEnabled val="1"/>
        </dgm:presLayoutVars>
      </dgm:prSet>
      <dgm:spPr/>
      <dgm:t>
        <a:bodyPr/>
        <a:lstStyle/>
        <a:p>
          <a:endParaRPr lang="es-EC"/>
        </a:p>
      </dgm:t>
    </dgm:pt>
    <dgm:pt modelId="{5F7EEDDD-A3A4-40EA-981F-6D011CCC02FD}" type="pres">
      <dgm:prSet presAssocID="{D316FE01-41AD-414F-A155-F3F419EE02B1}" presName="spacing" presStyleCnt="0"/>
      <dgm:spPr/>
    </dgm:pt>
    <dgm:pt modelId="{08C77BFD-2873-405F-8280-ACCCCD84ECD5}" type="pres">
      <dgm:prSet presAssocID="{CE80FBC8-4540-4933-B34A-85DDD00D1262}" presName="linNode" presStyleCnt="0"/>
      <dgm:spPr/>
    </dgm:pt>
    <dgm:pt modelId="{61C57AD6-6250-4707-94DC-7E4EA0DA0AE7}" type="pres">
      <dgm:prSet presAssocID="{CE80FBC8-4540-4933-B34A-85DDD00D1262}" presName="parentShp" presStyleLbl="node1" presStyleIdx="1" presStyleCnt="2">
        <dgm:presLayoutVars>
          <dgm:bulletEnabled val="1"/>
        </dgm:presLayoutVars>
      </dgm:prSet>
      <dgm:spPr/>
      <dgm:t>
        <a:bodyPr/>
        <a:lstStyle/>
        <a:p>
          <a:endParaRPr lang="es-EC"/>
        </a:p>
      </dgm:t>
    </dgm:pt>
    <dgm:pt modelId="{553B6D1B-1990-45E0-A434-D173E6D75430}" type="pres">
      <dgm:prSet presAssocID="{CE80FBC8-4540-4933-B34A-85DDD00D1262}" presName="childShp" presStyleLbl="bgAccFollowNode1" presStyleIdx="1" presStyleCnt="2">
        <dgm:presLayoutVars>
          <dgm:bulletEnabled val="1"/>
        </dgm:presLayoutVars>
      </dgm:prSet>
      <dgm:spPr/>
      <dgm:t>
        <a:bodyPr/>
        <a:lstStyle/>
        <a:p>
          <a:endParaRPr lang="es-EC"/>
        </a:p>
      </dgm:t>
    </dgm:pt>
  </dgm:ptLst>
  <dgm:cxnLst>
    <dgm:cxn modelId="{471B6616-6C18-48C4-969C-228BB201E7B5}" srcId="{CE80FBC8-4540-4933-B34A-85DDD00D1262}" destId="{40AB6A42-22E6-4594-8E7B-C496FC4EAB9C}" srcOrd="1" destOrd="0" parTransId="{9DE10119-872B-4EEE-994B-ACAB143E88EE}" sibTransId="{4B91F926-8CC2-4B18-B2C1-9410B9D55AE2}"/>
    <dgm:cxn modelId="{E25A7309-DF92-4DA9-AA89-202C2846ACEA}" type="presOf" srcId="{FD084DF2-ED28-4F45-88C7-4E95B3B477BD}" destId="{63499090-E99F-40B1-8023-FDABBB722D20}" srcOrd="0" destOrd="0" presId="urn:microsoft.com/office/officeart/2005/8/layout/vList6"/>
    <dgm:cxn modelId="{6017B53B-D595-47AA-9E66-9F9FB048CC1F}" type="presOf" srcId="{202B0381-180B-4EBC-890D-5B5A25D659A1}" destId="{92F9D9BC-6CAC-4557-98B4-88FDE68B1B1D}" srcOrd="0" destOrd="0" presId="urn:microsoft.com/office/officeart/2005/8/layout/vList6"/>
    <dgm:cxn modelId="{5BCBDA6A-3483-47C3-877A-C6B6886C5A0F}" srcId="{202B0381-180B-4EBC-890D-5B5A25D659A1}" destId="{FD084DF2-ED28-4F45-88C7-4E95B3B477BD}" srcOrd="0" destOrd="0" parTransId="{E17846B3-D60B-4499-8E97-6C3146993685}" sibTransId="{7183B132-683C-4D78-BA18-0FCD63097395}"/>
    <dgm:cxn modelId="{8EDBC398-A502-48FF-9558-9E977FD937EA}" srcId="{202B0381-180B-4EBC-890D-5B5A25D659A1}" destId="{A0C55FC8-E7A5-4963-B174-17FCCA966CD6}" srcOrd="1" destOrd="0" parTransId="{6F56D632-57BF-4BB2-A5D3-14934F288B05}" sibTransId="{9EB8A14C-FBD4-4B78-9D8B-8A6C680C35FF}"/>
    <dgm:cxn modelId="{F9D03FBA-2C07-4EEA-B744-22505CF8CD73}" type="presOf" srcId="{04AB5F96-083B-431D-8170-01A5A1CC93E9}" destId="{553B6D1B-1990-45E0-A434-D173E6D75430}" srcOrd="0" destOrd="0" presId="urn:microsoft.com/office/officeart/2005/8/layout/vList6"/>
    <dgm:cxn modelId="{3ACB1003-6B43-45F6-9C23-B0EB0BB3E53F}" srcId="{20ED3C1C-444A-4F2D-835E-5606641C07B3}" destId="{CE80FBC8-4540-4933-B34A-85DDD00D1262}" srcOrd="1" destOrd="0" parTransId="{9B9E2139-CF6F-4414-87D4-BA580C60FBD4}" sibTransId="{68EA475E-5A1E-482A-8A2D-8CD115037514}"/>
    <dgm:cxn modelId="{59ABBA21-768F-4AFB-B497-F44AEF9A0EA9}" type="presOf" srcId="{40AB6A42-22E6-4594-8E7B-C496FC4EAB9C}" destId="{553B6D1B-1990-45E0-A434-D173E6D75430}" srcOrd="0" destOrd="1" presId="urn:microsoft.com/office/officeart/2005/8/layout/vList6"/>
    <dgm:cxn modelId="{1392B0C7-9E1A-4304-B2CA-3A97DA545AD7}" type="presOf" srcId="{CE80FBC8-4540-4933-B34A-85DDD00D1262}" destId="{61C57AD6-6250-4707-94DC-7E4EA0DA0AE7}" srcOrd="0" destOrd="0" presId="urn:microsoft.com/office/officeart/2005/8/layout/vList6"/>
    <dgm:cxn modelId="{A9DC98C3-668D-413B-A6C2-A265997724B5}" srcId="{20ED3C1C-444A-4F2D-835E-5606641C07B3}" destId="{202B0381-180B-4EBC-890D-5B5A25D659A1}" srcOrd="0" destOrd="0" parTransId="{0A6289FC-AAF8-4802-A130-D89B662C0544}" sibTransId="{D316FE01-41AD-414F-A155-F3F419EE02B1}"/>
    <dgm:cxn modelId="{3A9AA5C8-8165-4E57-B1B4-76B85FE996F1}" type="presOf" srcId="{A0C55FC8-E7A5-4963-B174-17FCCA966CD6}" destId="{63499090-E99F-40B1-8023-FDABBB722D20}" srcOrd="0" destOrd="1" presId="urn:microsoft.com/office/officeart/2005/8/layout/vList6"/>
    <dgm:cxn modelId="{0C46F067-41A4-4898-9B91-511DE6C001CB}" type="presOf" srcId="{20ED3C1C-444A-4F2D-835E-5606641C07B3}" destId="{527F312F-35E1-410F-A830-7DE1C6B4583B}" srcOrd="0" destOrd="0" presId="urn:microsoft.com/office/officeart/2005/8/layout/vList6"/>
    <dgm:cxn modelId="{E5B15DBF-A040-4D4F-9387-1B16CEE4C228}" srcId="{CE80FBC8-4540-4933-B34A-85DDD00D1262}" destId="{04AB5F96-083B-431D-8170-01A5A1CC93E9}" srcOrd="0" destOrd="0" parTransId="{16B98AC7-7E74-449E-8412-52B07BB1860B}" sibTransId="{0DA37638-BF16-4A20-8966-86F1AD9A8B9B}"/>
    <dgm:cxn modelId="{2A357D7E-F50E-4327-91D4-5C11C681BDB7}" type="presParOf" srcId="{527F312F-35E1-410F-A830-7DE1C6B4583B}" destId="{BDCBF39C-ACC2-4A42-AA7C-3909C654C996}" srcOrd="0" destOrd="0" presId="urn:microsoft.com/office/officeart/2005/8/layout/vList6"/>
    <dgm:cxn modelId="{292B11EC-0674-43B6-9A90-E84EE6AA34BF}" type="presParOf" srcId="{BDCBF39C-ACC2-4A42-AA7C-3909C654C996}" destId="{92F9D9BC-6CAC-4557-98B4-88FDE68B1B1D}" srcOrd="0" destOrd="0" presId="urn:microsoft.com/office/officeart/2005/8/layout/vList6"/>
    <dgm:cxn modelId="{4F7B5807-3AAE-4E07-9F8C-2E4C973DEAD7}" type="presParOf" srcId="{BDCBF39C-ACC2-4A42-AA7C-3909C654C996}" destId="{63499090-E99F-40B1-8023-FDABBB722D20}" srcOrd="1" destOrd="0" presId="urn:microsoft.com/office/officeart/2005/8/layout/vList6"/>
    <dgm:cxn modelId="{F1D7D44F-AD9C-495D-A307-9E33AA82CB6C}" type="presParOf" srcId="{527F312F-35E1-410F-A830-7DE1C6B4583B}" destId="{5F7EEDDD-A3A4-40EA-981F-6D011CCC02FD}" srcOrd="1" destOrd="0" presId="urn:microsoft.com/office/officeart/2005/8/layout/vList6"/>
    <dgm:cxn modelId="{8C9F251A-30D1-4E13-A948-6B74597E4A1F}" type="presParOf" srcId="{527F312F-35E1-410F-A830-7DE1C6B4583B}" destId="{08C77BFD-2873-405F-8280-ACCCCD84ECD5}" srcOrd="2" destOrd="0" presId="urn:microsoft.com/office/officeart/2005/8/layout/vList6"/>
    <dgm:cxn modelId="{1F5155CC-946D-48B3-AD15-838D427C7875}" type="presParOf" srcId="{08C77BFD-2873-405F-8280-ACCCCD84ECD5}" destId="{61C57AD6-6250-4707-94DC-7E4EA0DA0AE7}" srcOrd="0" destOrd="0" presId="urn:microsoft.com/office/officeart/2005/8/layout/vList6"/>
    <dgm:cxn modelId="{5A006717-9993-4511-A214-5276B42CC88F}" type="presParOf" srcId="{08C77BFD-2873-405F-8280-ACCCCD84ECD5}" destId="{553B6D1B-1990-45E0-A434-D173E6D7543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541F11-6B15-4653-BF79-5B2964C261E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EF63F7EB-316B-4D3D-A0E3-A05831C66105}">
      <dgm:prSet phldrT="[Texto]"/>
      <dgm:spPr/>
      <dgm:t>
        <a:bodyPr/>
        <a:lstStyle/>
        <a:p>
          <a:r>
            <a:rPr lang="es-MX" dirty="0"/>
            <a:t>BENEFICIO</a:t>
          </a:r>
        </a:p>
        <a:p>
          <a:r>
            <a:rPr lang="es-MX" dirty="0"/>
            <a:t>TÉCNICO</a:t>
          </a:r>
          <a:endParaRPr lang="es-EC" dirty="0"/>
        </a:p>
      </dgm:t>
    </dgm:pt>
    <dgm:pt modelId="{FFF1C70B-C8C6-4BBD-8186-17359B13E549}" type="parTrans" cxnId="{500250C6-EA7E-45FD-8E1A-78346C8130DA}">
      <dgm:prSet/>
      <dgm:spPr/>
      <dgm:t>
        <a:bodyPr/>
        <a:lstStyle/>
        <a:p>
          <a:endParaRPr lang="es-EC"/>
        </a:p>
      </dgm:t>
    </dgm:pt>
    <dgm:pt modelId="{1655307D-5EB0-4FC1-BC0B-9A9C264E2A42}" type="sibTrans" cxnId="{500250C6-EA7E-45FD-8E1A-78346C8130DA}">
      <dgm:prSet/>
      <dgm:spPr/>
      <dgm:t>
        <a:bodyPr/>
        <a:lstStyle/>
        <a:p>
          <a:endParaRPr lang="es-EC"/>
        </a:p>
      </dgm:t>
    </dgm:pt>
    <dgm:pt modelId="{52585B25-CA9E-47F4-8472-A54FCE0FD9C7}">
      <dgm:prSet phldrT="[Texto]" custT="1"/>
      <dgm:spPr/>
      <dgm:t>
        <a:bodyPr/>
        <a:lstStyle/>
        <a:p>
          <a:r>
            <a:rPr lang="es-MX" sz="2000" dirty="0" smtClean="0">
              <a:solidFill>
                <a:schemeClr val="accent1">
                  <a:lumMod val="50000"/>
                </a:schemeClr>
              </a:solidFill>
            </a:rPr>
            <a:t>Integración del archivo digital de audio al expediente electrónico, mayor  disponibilidad, seguridad y control.</a:t>
          </a:r>
          <a:endParaRPr lang="es-EC" sz="2000" dirty="0">
            <a:solidFill>
              <a:schemeClr val="accent1">
                <a:lumMod val="50000"/>
              </a:schemeClr>
            </a:solidFill>
          </a:endParaRPr>
        </a:p>
      </dgm:t>
    </dgm:pt>
    <dgm:pt modelId="{505C804E-B213-4EA7-9C2C-8FFFD559E32D}" type="parTrans" cxnId="{97707BAC-C48B-411D-B6EC-5E85949E08DF}">
      <dgm:prSet/>
      <dgm:spPr/>
      <dgm:t>
        <a:bodyPr/>
        <a:lstStyle/>
        <a:p>
          <a:endParaRPr lang="es-EC"/>
        </a:p>
      </dgm:t>
    </dgm:pt>
    <dgm:pt modelId="{64435840-1E22-45CD-A678-0E694F46F3CF}" type="sibTrans" cxnId="{97707BAC-C48B-411D-B6EC-5E85949E08DF}">
      <dgm:prSet/>
      <dgm:spPr/>
      <dgm:t>
        <a:bodyPr/>
        <a:lstStyle/>
        <a:p>
          <a:endParaRPr lang="es-EC"/>
        </a:p>
      </dgm:t>
    </dgm:pt>
    <dgm:pt modelId="{F3849A65-1A43-499C-AFB4-42E94CE6B77F}">
      <dgm:prSet/>
      <dgm:spPr/>
      <dgm:t>
        <a:bodyPr/>
        <a:lstStyle/>
        <a:p>
          <a:r>
            <a:rPr lang="es-MX" dirty="0"/>
            <a:t>BENEFICIO</a:t>
          </a:r>
        </a:p>
        <a:p>
          <a:r>
            <a:rPr lang="es-MX" dirty="0" smtClean="0"/>
            <a:t>FUNCIONAL </a:t>
          </a:r>
          <a:endParaRPr lang="es-EC" dirty="0"/>
        </a:p>
      </dgm:t>
    </dgm:pt>
    <dgm:pt modelId="{8B6BAC1F-972F-4AC9-9E01-B28E9D0EEDA0}" type="parTrans" cxnId="{4AC3E164-90FE-4B0E-9A4E-637F44B8BC7F}">
      <dgm:prSet/>
      <dgm:spPr/>
      <dgm:t>
        <a:bodyPr/>
        <a:lstStyle/>
        <a:p>
          <a:endParaRPr lang="es-EC"/>
        </a:p>
      </dgm:t>
    </dgm:pt>
    <dgm:pt modelId="{A3652909-5581-426B-BF7D-37EC7CD92958}" type="sibTrans" cxnId="{4AC3E164-90FE-4B0E-9A4E-637F44B8BC7F}">
      <dgm:prSet/>
      <dgm:spPr/>
      <dgm:t>
        <a:bodyPr/>
        <a:lstStyle/>
        <a:p>
          <a:endParaRPr lang="es-EC"/>
        </a:p>
      </dgm:t>
    </dgm:pt>
    <dgm:pt modelId="{1522C956-42C3-4707-9BAD-528C5B4EE39D}">
      <dgm:prSet custT="1"/>
      <dgm:spPr/>
      <dgm:t>
        <a:bodyPr/>
        <a:lstStyle/>
        <a:p>
          <a:pPr algn="just"/>
          <a:r>
            <a:rPr lang="es-EC" sz="1800" dirty="0" smtClean="0">
              <a:solidFill>
                <a:schemeClr val="tx2"/>
              </a:solidFill>
            </a:rPr>
            <a:t>Permite al juzgador revisar el audio por intervinientes y tiempos (etiquetas) para ratificar su decisión.   </a:t>
          </a:r>
          <a:endParaRPr lang="es-EC" sz="1800" dirty="0"/>
        </a:p>
      </dgm:t>
    </dgm:pt>
    <dgm:pt modelId="{0C001026-6CFC-43E1-BC0D-C3D7361FD5A7}" type="parTrans" cxnId="{485110A0-0C79-405C-97B4-E3DF128CC6DA}">
      <dgm:prSet/>
      <dgm:spPr/>
      <dgm:t>
        <a:bodyPr/>
        <a:lstStyle/>
        <a:p>
          <a:endParaRPr lang="es-EC"/>
        </a:p>
      </dgm:t>
    </dgm:pt>
    <dgm:pt modelId="{54A1BEFF-A014-453A-ACC5-9C14668C5C86}" type="sibTrans" cxnId="{485110A0-0C79-405C-97B4-E3DF128CC6DA}">
      <dgm:prSet/>
      <dgm:spPr/>
      <dgm:t>
        <a:bodyPr/>
        <a:lstStyle/>
        <a:p>
          <a:endParaRPr lang="es-EC"/>
        </a:p>
      </dgm:t>
    </dgm:pt>
    <dgm:pt modelId="{6483B8A8-FAFA-471F-BBEA-2EADD835D8E1}">
      <dgm:prSet/>
      <dgm:spPr/>
      <dgm:t>
        <a:bodyPr/>
        <a:lstStyle/>
        <a:p>
          <a:pPr algn="l"/>
          <a:endParaRPr lang="es-EC" sz="1800" dirty="0"/>
        </a:p>
      </dgm:t>
    </dgm:pt>
    <dgm:pt modelId="{1DBF65BA-DF35-4B0A-815F-54A88840DB92}" type="parTrans" cxnId="{158CFA48-7C90-4BEE-90BB-0F85F6C5D5A6}">
      <dgm:prSet/>
      <dgm:spPr/>
      <dgm:t>
        <a:bodyPr/>
        <a:lstStyle/>
        <a:p>
          <a:endParaRPr lang="es-EC"/>
        </a:p>
      </dgm:t>
    </dgm:pt>
    <dgm:pt modelId="{8C6E895A-9777-406B-93F3-79492BEBA2D0}" type="sibTrans" cxnId="{158CFA48-7C90-4BEE-90BB-0F85F6C5D5A6}">
      <dgm:prSet/>
      <dgm:spPr/>
      <dgm:t>
        <a:bodyPr/>
        <a:lstStyle/>
        <a:p>
          <a:endParaRPr lang="es-EC"/>
        </a:p>
      </dgm:t>
    </dgm:pt>
    <dgm:pt modelId="{9A1E365D-8BC8-4836-A53A-5AC4882E4077}">
      <dgm:prSet custT="1"/>
      <dgm:spPr/>
      <dgm:t>
        <a:bodyPr/>
        <a:lstStyle/>
        <a:p>
          <a:pPr algn="just"/>
          <a:r>
            <a:rPr lang="es-EC" sz="1800" dirty="0" smtClean="0">
              <a:solidFill>
                <a:schemeClr val="tx2"/>
              </a:solidFill>
            </a:rPr>
            <a:t>Brinda todas las seguridades contra alteraciones o eliminación de archivos. </a:t>
          </a:r>
          <a:endParaRPr lang="es-EC" sz="1800" dirty="0">
            <a:solidFill>
              <a:schemeClr val="tx2"/>
            </a:solidFill>
          </a:endParaRPr>
        </a:p>
      </dgm:t>
    </dgm:pt>
    <dgm:pt modelId="{B3A4C3CC-0770-4DF1-8192-2525187C40A3}" type="parTrans" cxnId="{79687CF9-66CA-44D3-B688-6E18F3AF0AB4}">
      <dgm:prSet/>
      <dgm:spPr/>
      <dgm:t>
        <a:bodyPr/>
        <a:lstStyle/>
        <a:p>
          <a:endParaRPr lang="es-EC"/>
        </a:p>
      </dgm:t>
    </dgm:pt>
    <dgm:pt modelId="{55DC9918-40D3-4098-BFCE-F595ADBFAFA6}" type="sibTrans" cxnId="{79687CF9-66CA-44D3-B688-6E18F3AF0AB4}">
      <dgm:prSet/>
      <dgm:spPr/>
      <dgm:t>
        <a:bodyPr/>
        <a:lstStyle/>
        <a:p>
          <a:endParaRPr lang="es-EC"/>
        </a:p>
      </dgm:t>
    </dgm:pt>
    <dgm:pt modelId="{106521CC-425F-4833-9FD9-A8AEBE0248C2}">
      <dgm:prSet custT="1"/>
      <dgm:spPr/>
      <dgm:t>
        <a:bodyPr/>
        <a:lstStyle/>
        <a:p>
          <a:pPr algn="just"/>
          <a:r>
            <a:rPr lang="es-EC" sz="1800" dirty="0" smtClean="0">
              <a:solidFill>
                <a:schemeClr val="tx2"/>
              </a:solidFill>
            </a:rPr>
            <a:t>Evita costos por el traslado de las partes convocadas.</a:t>
          </a:r>
          <a:endParaRPr lang="es-EC" sz="1800" dirty="0">
            <a:solidFill>
              <a:schemeClr val="tx2"/>
            </a:solidFill>
          </a:endParaRPr>
        </a:p>
      </dgm:t>
    </dgm:pt>
    <dgm:pt modelId="{5D7E84EE-45A1-4EB1-B8D6-9163194A918F}" type="parTrans" cxnId="{C5F9DDC1-249B-4A55-B5FD-308503FD5C6F}">
      <dgm:prSet/>
      <dgm:spPr/>
      <dgm:t>
        <a:bodyPr/>
        <a:lstStyle/>
        <a:p>
          <a:endParaRPr lang="es-EC"/>
        </a:p>
      </dgm:t>
    </dgm:pt>
    <dgm:pt modelId="{3A4359C7-AD18-41DD-BE2E-80885E3C6E6D}" type="sibTrans" cxnId="{C5F9DDC1-249B-4A55-B5FD-308503FD5C6F}">
      <dgm:prSet/>
      <dgm:spPr/>
      <dgm:t>
        <a:bodyPr/>
        <a:lstStyle/>
        <a:p>
          <a:endParaRPr lang="es-EC"/>
        </a:p>
      </dgm:t>
    </dgm:pt>
    <dgm:pt modelId="{288C99E7-4199-4D03-9A9C-D490CDF0E1C9}" type="pres">
      <dgm:prSet presAssocID="{0C541F11-6B15-4653-BF79-5B2964C261E0}" presName="Name0" presStyleCnt="0">
        <dgm:presLayoutVars>
          <dgm:dir/>
          <dgm:animLvl val="lvl"/>
          <dgm:resizeHandles/>
        </dgm:presLayoutVars>
      </dgm:prSet>
      <dgm:spPr/>
      <dgm:t>
        <a:bodyPr/>
        <a:lstStyle/>
        <a:p>
          <a:endParaRPr lang="es-EC"/>
        </a:p>
      </dgm:t>
    </dgm:pt>
    <dgm:pt modelId="{B2D53DB8-0AA9-4581-A570-B80C3C7B4F37}" type="pres">
      <dgm:prSet presAssocID="{F3849A65-1A43-499C-AFB4-42E94CE6B77F}" presName="linNode" presStyleCnt="0"/>
      <dgm:spPr/>
    </dgm:pt>
    <dgm:pt modelId="{7272ECE4-FB36-48ED-8981-EF0C40DC16C7}" type="pres">
      <dgm:prSet presAssocID="{F3849A65-1A43-499C-AFB4-42E94CE6B77F}" presName="parentShp" presStyleLbl="node1" presStyleIdx="0" presStyleCnt="2" custScaleX="80001" custLinFactNeighborX="-6457" custLinFactNeighborY="2022">
        <dgm:presLayoutVars>
          <dgm:bulletEnabled val="1"/>
        </dgm:presLayoutVars>
      </dgm:prSet>
      <dgm:spPr/>
      <dgm:t>
        <a:bodyPr/>
        <a:lstStyle/>
        <a:p>
          <a:endParaRPr lang="es-EC"/>
        </a:p>
      </dgm:t>
    </dgm:pt>
    <dgm:pt modelId="{74F75371-9A0A-40CE-B5FC-E994141B7F56}" type="pres">
      <dgm:prSet presAssocID="{F3849A65-1A43-499C-AFB4-42E94CE6B77F}" presName="childShp" presStyleLbl="bgAccFollowNode1" presStyleIdx="0" presStyleCnt="2" custScaleX="111667" custScaleY="114606">
        <dgm:presLayoutVars>
          <dgm:bulletEnabled val="1"/>
        </dgm:presLayoutVars>
      </dgm:prSet>
      <dgm:spPr/>
      <dgm:t>
        <a:bodyPr/>
        <a:lstStyle/>
        <a:p>
          <a:endParaRPr lang="es-EC"/>
        </a:p>
      </dgm:t>
    </dgm:pt>
    <dgm:pt modelId="{D05453A4-365A-43DC-8808-698724E6A4B2}" type="pres">
      <dgm:prSet presAssocID="{A3652909-5581-426B-BF7D-37EC7CD92958}" presName="spacing" presStyleCnt="0"/>
      <dgm:spPr/>
    </dgm:pt>
    <dgm:pt modelId="{7FB3BDB3-6E6B-4502-964E-7D59A5FEFFD1}" type="pres">
      <dgm:prSet presAssocID="{EF63F7EB-316B-4D3D-A0E3-A05831C66105}" presName="linNode" presStyleCnt="0"/>
      <dgm:spPr/>
    </dgm:pt>
    <dgm:pt modelId="{F51A765B-CE8B-4651-9F10-746B0ACB44AA}" type="pres">
      <dgm:prSet presAssocID="{EF63F7EB-316B-4D3D-A0E3-A05831C66105}" presName="parentShp" presStyleLbl="node1" presStyleIdx="1" presStyleCnt="2" custScaleX="80001" custScaleY="91943" custLinFactNeighborX="-623" custLinFactNeighborY="-1362">
        <dgm:presLayoutVars>
          <dgm:bulletEnabled val="1"/>
        </dgm:presLayoutVars>
      </dgm:prSet>
      <dgm:spPr/>
      <dgm:t>
        <a:bodyPr/>
        <a:lstStyle/>
        <a:p>
          <a:endParaRPr lang="es-EC"/>
        </a:p>
      </dgm:t>
    </dgm:pt>
    <dgm:pt modelId="{4A6D641A-ACB5-4C67-8123-0334730540C6}" type="pres">
      <dgm:prSet presAssocID="{EF63F7EB-316B-4D3D-A0E3-A05831C66105}" presName="childShp" presStyleLbl="bgAccFollowNode1" presStyleIdx="1" presStyleCnt="2" custScaleX="111667" custScaleY="91943">
        <dgm:presLayoutVars>
          <dgm:bulletEnabled val="1"/>
        </dgm:presLayoutVars>
      </dgm:prSet>
      <dgm:spPr/>
      <dgm:t>
        <a:bodyPr/>
        <a:lstStyle/>
        <a:p>
          <a:endParaRPr lang="es-EC"/>
        </a:p>
      </dgm:t>
    </dgm:pt>
  </dgm:ptLst>
  <dgm:cxnLst>
    <dgm:cxn modelId="{3DF73755-5899-4A11-A7DB-A08B70E80F12}" type="presOf" srcId="{9A1E365D-8BC8-4836-A53A-5AC4882E4077}" destId="{74F75371-9A0A-40CE-B5FC-E994141B7F56}" srcOrd="0" destOrd="1" presId="urn:microsoft.com/office/officeart/2005/8/layout/vList6"/>
    <dgm:cxn modelId="{C4EC00EF-EB8D-4BBC-9C1C-B68EB749A6BE}" type="presOf" srcId="{EF63F7EB-316B-4D3D-A0E3-A05831C66105}" destId="{F51A765B-CE8B-4651-9F10-746B0ACB44AA}" srcOrd="0" destOrd="0" presId="urn:microsoft.com/office/officeart/2005/8/layout/vList6"/>
    <dgm:cxn modelId="{D82663BA-91C3-41FD-B75B-86758677BAE5}" type="presOf" srcId="{1522C956-42C3-4707-9BAD-528C5B4EE39D}" destId="{74F75371-9A0A-40CE-B5FC-E994141B7F56}" srcOrd="0" destOrd="0" presId="urn:microsoft.com/office/officeart/2005/8/layout/vList6"/>
    <dgm:cxn modelId="{485110A0-0C79-405C-97B4-E3DF128CC6DA}" srcId="{F3849A65-1A43-499C-AFB4-42E94CE6B77F}" destId="{1522C956-42C3-4707-9BAD-528C5B4EE39D}" srcOrd="0" destOrd="0" parTransId="{0C001026-6CFC-43E1-BC0D-C3D7361FD5A7}" sibTransId="{54A1BEFF-A014-453A-ACC5-9C14668C5C86}"/>
    <dgm:cxn modelId="{158CFA48-7C90-4BEE-90BB-0F85F6C5D5A6}" srcId="{F3849A65-1A43-499C-AFB4-42E94CE6B77F}" destId="{6483B8A8-FAFA-471F-BBEA-2EADD835D8E1}" srcOrd="3" destOrd="0" parTransId="{1DBF65BA-DF35-4B0A-815F-54A88840DB92}" sibTransId="{8C6E895A-9777-406B-93F3-79492BEBA2D0}"/>
    <dgm:cxn modelId="{79687CF9-66CA-44D3-B688-6E18F3AF0AB4}" srcId="{F3849A65-1A43-499C-AFB4-42E94CE6B77F}" destId="{9A1E365D-8BC8-4836-A53A-5AC4882E4077}" srcOrd="1" destOrd="0" parTransId="{B3A4C3CC-0770-4DF1-8192-2525187C40A3}" sibTransId="{55DC9918-40D3-4098-BFCE-F595ADBFAFA6}"/>
    <dgm:cxn modelId="{500250C6-EA7E-45FD-8E1A-78346C8130DA}" srcId="{0C541F11-6B15-4653-BF79-5B2964C261E0}" destId="{EF63F7EB-316B-4D3D-A0E3-A05831C66105}" srcOrd="1" destOrd="0" parTransId="{FFF1C70B-C8C6-4BBD-8186-17359B13E549}" sibTransId="{1655307D-5EB0-4FC1-BC0B-9A9C264E2A42}"/>
    <dgm:cxn modelId="{657E1FCB-63C1-4C2A-A0A5-41A4956D4EF7}" type="presOf" srcId="{6483B8A8-FAFA-471F-BBEA-2EADD835D8E1}" destId="{74F75371-9A0A-40CE-B5FC-E994141B7F56}" srcOrd="0" destOrd="3" presId="urn:microsoft.com/office/officeart/2005/8/layout/vList6"/>
    <dgm:cxn modelId="{4AC3E164-90FE-4B0E-9A4E-637F44B8BC7F}" srcId="{0C541F11-6B15-4653-BF79-5B2964C261E0}" destId="{F3849A65-1A43-499C-AFB4-42E94CE6B77F}" srcOrd="0" destOrd="0" parTransId="{8B6BAC1F-972F-4AC9-9E01-B28E9D0EEDA0}" sibTransId="{A3652909-5581-426B-BF7D-37EC7CD92958}"/>
    <dgm:cxn modelId="{147A513D-1231-42F1-9B16-02FE54066994}" type="presOf" srcId="{F3849A65-1A43-499C-AFB4-42E94CE6B77F}" destId="{7272ECE4-FB36-48ED-8981-EF0C40DC16C7}" srcOrd="0" destOrd="0" presId="urn:microsoft.com/office/officeart/2005/8/layout/vList6"/>
    <dgm:cxn modelId="{7B894C33-363A-4F42-8D38-391F42769BEE}" type="presOf" srcId="{106521CC-425F-4833-9FD9-A8AEBE0248C2}" destId="{74F75371-9A0A-40CE-B5FC-E994141B7F56}" srcOrd="0" destOrd="2" presId="urn:microsoft.com/office/officeart/2005/8/layout/vList6"/>
    <dgm:cxn modelId="{BFCF42FF-6D06-422A-BC2C-25CBF5D3AD15}" type="presOf" srcId="{52585B25-CA9E-47F4-8472-A54FCE0FD9C7}" destId="{4A6D641A-ACB5-4C67-8123-0334730540C6}" srcOrd="0" destOrd="0" presId="urn:microsoft.com/office/officeart/2005/8/layout/vList6"/>
    <dgm:cxn modelId="{97707BAC-C48B-411D-B6EC-5E85949E08DF}" srcId="{EF63F7EB-316B-4D3D-A0E3-A05831C66105}" destId="{52585B25-CA9E-47F4-8472-A54FCE0FD9C7}" srcOrd="0" destOrd="0" parTransId="{505C804E-B213-4EA7-9C2C-8FFFD559E32D}" sibTransId="{64435840-1E22-45CD-A678-0E694F46F3CF}"/>
    <dgm:cxn modelId="{C5F9DDC1-249B-4A55-B5FD-308503FD5C6F}" srcId="{F3849A65-1A43-499C-AFB4-42E94CE6B77F}" destId="{106521CC-425F-4833-9FD9-A8AEBE0248C2}" srcOrd="2" destOrd="0" parTransId="{5D7E84EE-45A1-4EB1-B8D6-9163194A918F}" sibTransId="{3A4359C7-AD18-41DD-BE2E-80885E3C6E6D}"/>
    <dgm:cxn modelId="{ED28B66F-B2CF-4247-99CA-AA7A41172695}" type="presOf" srcId="{0C541F11-6B15-4653-BF79-5B2964C261E0}" destId="{288C99E7-4199-4D03-9A9C-D490CDF0E1C9}" srcOrd="0" destOrd="0" presId="urn:microsoft.com/office/officeart/2005/8/layout/vList6"/>
    <dgm:cxn modelId="{14ADDDD8-4B4F-4510-B0A0-DDC3EFF23A59}" type="presParOf" srcId="{288C99E7-4199-4D03-9A9C-D490CDF0E1C9}" destId="{B2D53DB8-0AA9-4581-A570-B80C3C7B4F37}" srcOrd="0" destOrd="0" presId="urn:microsoft.com/office/officeart/2005/8/layout/vList6"/>
    <dgm:cxn modelId="{06698A1E-57F0-4ADA-81FD-852550E74E76}" type="presParOf" srcId="{B2D53DB8-0AA9-4581-A570-B80C3C7B4F37}" destId="{7272ECE4-FB36-48ED-8981-EF0C40DC16C7}" srcOrd="0" destOrd="0" presId="urn:microsoft.com/office/officeart/2005/8/layout/vList6"/>
    <dgm:cxn modelId="{5FE64075-9037-4898-A95F-CE4D1959458D}" type="presParOf" srcId="{B2D53DB8-0AA9-4581-A570-B80C3C7B4F37}" destId="{74F75371-9A0A-40CE-B5FC-E994141B7F56}" srcOrd="1" destOrd="0" presId="urn:microsoft.com/office/officeart/2005/8/layout/vList6"/>
    <dgm:cxn modelId="{091A14D6-6A5F-4106-8D87-4C69AFC18FF5}" type="presParOf" srcId="{288C99E7-4199-4D03-9A9C-D490CDF0E1C9}" destId="{D05453A4-365A-43DC-8808-698724E6A4B2}" srcOrd="1" destOrd="0" presId="urn:microsoft.com/office/officeart/2005/8/layout/vList6"/>
    <dgm:cxn modelId="{8D0A872D-1977-4E8C-9BC3-89796C472EA7}" type="presParOf" srcId="{288C99E7-4199-4D03-9A9C-D490CDF0E1C9}" destId="{7FB3BDB3-6E6B-4502-964E-7D59A5FEFFD1}" srcOrd="2" destOrd="0" presId="urn:microsoft.com/office/officeart/2005/8/layout/vList6"/>
    <dgm:cxn modelId="{34A60084-3ED0-49D1-BFB8-76C3D81DD3B6}" type="presParOf" srcId="{7FB3BDB3-6E6B-4502-964E-7D59A5FEFFD1}" destId="{F51A765B-CE8B-4651-9F10-746B0ACB44AA}" srcOrd="0" destOrd="0" presId="urn:microsoft.com/office/officeart/2005/8/layout/vList6"/>
    <dgm:cxn modelId="{C36D9E1A-1612-48C9-BD68-6779170E2C6C}" type="presParOf" srcId="{7FB3BDB3-6E6B-4502-964E-7D59A5FEFFD1}" destId="{4A6D641A-ACB5-4C67-8123-0334730540C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2FFDEF-AF1C-444C-BFCF-4160D0E0563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7A8158DE-5145-413A-9010-0658EE5F5C0F}">
      <dgm:prSet phldrT="[Texto]"/>
      <dgm:spPr/>
      <dgm:t>
        <a:bodyPr/>
        <a:lstStyle/>
        <a:p>
          <a:r>
            <a:rPr lang="es-MX" dirty="0" smtClean="0"/>
            <a:t>BENEFICIO FUNCIONAL</a:t>
          </a:r>
          <a:endParaRPr lang="es-EC" dirty="0"/>
        </a:p>
      </dgm:t>
    </dgm:pt>
    <dgm:pt modelId="{12755252-5B40-4400-85E3-A682A455EA93}" type="parTrans" cxnId="{052D8AC1-106E-4FE3-9FFC-11609BA20B63}">
      <dgm:prSet/>
      <dgm:spPr/>
      <dgm:t>
        <a:bodyPr/>
        <a:lstStyle/>
        <a:p>
          <a:endParaRPr lang="es-EC"/>
        </a:p>
      </dgm:t>
    </dgm:pt>
    <dgm:pt modelId="{C7B0CF41-FC2D-4C71-9B66-269E74E80AE4}" type="sibTrans" cxnId="{052D8AC1-106E-4FE3-9FFC-11609BA20B63}">
      <dgm:prSet/>
      <dgm:spPr/>
      <dgm:t>
        <a:bodyPr/>
        <a:lstStyle/>
        <a:p>
          <a:endParaRPr lang="es-EC"/>
        </a:p>
      </dgm:t>
    </dgm:pt>
    <dgm:pt modelId="{84544C98-4DC0-4620-9492-31C80A9513E9}">
      <dgm:prSet phldrT="[Texto]" custT="1"/>
      <dgm:spPr/>
      <dgm:t>
        <a:bodyPr/>
        <a:lstStyle/>
        <a:p>
          <a:r>
            <a:rPr lang="es-MX" sz="2000" dirty="0" smtClean="0"/>
            <a:t>Inmediatez en la notificación</a:t>
          </a:r>
          <a:endParaRPr lang="es-EC" sz="2000" dirty="0"/>
        </a:p>
      </dgm:t>
    </dgm:pt>
    <dgm:pt modelId="{EDAE239B-49B2-4F90-B2EB-43CED5CAFB02}" type="parTrans" cxnId="{51230406-3350-4F2E-8739-0F9A652FD74C}">
      <dgm:prSet/>
      <dgm:spPr/>
      <dgm:t>
        <a:bodyPr/>
        <a:lstStyle/>
        <a:p>
          <a:endParaRPr lang="es-EC"/>
        </a:p>
      </dgm:t>
    </dgm:pt>
    <dgm:pt modelId="{AC838403-D901-4053-A96C-182804E8DEA3}" type="sibTrans" cxnId="{51230406-3350-4F2E-8739-0F9A652FD74C}">
      <dgm:prSet/>
      <dgm:spPr/>
      <dgm:t>
        <a:bodyPr/>
        <a:lstStyle/>
        <a:p>
          <a:endParaRPr lang="es-EC"/>
        </a:p>
      </dgm:t>
    </dgm:pt>
    <dgm:pt modelId="{FA994C76-2306-4A8C-88A8-14B40D0FFEA6}">
      <dgm:prSet phldrT="[Texto]"/>
      <dgm:spPr/>
      <dgm:t>
        <a:bodyPr/>
        <a:lstStyle/>
        <a:p>
          <a:r>
            <a:rPr lang="es-MX" dirty="0" smtClean="0"/>
            <a:t>BENEFICIO TÉCNICO</a:t>
          </a:r>
          <a:endParaRPr lang="es-EC" dirty="0"/>
        </a:p>
      </dgm:t>
    </dgm:pt>
    <dgm:pt modelId="{21AD99B7-9AB2-4246-8795-C6220E450488}" type="parTrans" cxnId="{BB768250-AA0D-4E50-8385-AB8372917BB7}">
      <dgm:prSet/>
      <dgm:spPr/>
      <dgm:t>
        <a:bodyPr/>
        <a:lstStyle/>
        <a:p>
          <a:endParaRPr lang="es-EC"/>
        </a:p>
      </dgm:t>
    </dgm:pt>
    <dgm:pt modelId="{995863F4-4F7D-4C64-9DEE-F5D56C544899}" type="sibTrans" cxnId="{BB768250-AA0D-4E50-8385-AB8372917BB7}">
      <dgm:prSet/>
      <dgm:spPr/>
      <dgm:t>
        <a:bodyPr/>
        <a:lstStyle/>
        <a:p>
          <a:endParaRPr lang="es-EC"/>
        </a:p>
      </dgm:t>
    </dgm:pt>
    <dgm:pt modelId="{4274A9D2-1D4D-4B5C-8F2A-D79B7548349E}">
      <dgm:prSet phldrT="[Texto]" custT="1"/>
      <dgm:spPr/>
      <dgm:t>
        <a:bodyPr/>
        <a:lstStyle/>
        <a:p>
          <a:r>
            <a:rPr lang="es-EC" sz="2000" dirty="0" smtClean="0">
              <a:solidFill>
                <a:schemeClr val="tx1"/>
              </a:solidFill>
            </a:rPr>
            <a:t>Generación y almacenamiento digital del documento notificado</a:t>
          </a:r>
          <a:endParaRPr lang="es-EC" sz="2000" dirty="0">
            <a:solidFill>
              <a:schemeClr val="tx1"/>
            </a:solidFill>
          </a:endParaRPr>
        </a:p>
      </dgm:t>
    </dgm:pt>
    <dgm:pt modelId="{062A2E56-177E-42ED-AB79-B3626F0C3462}" type="parTrans" cxnId="{3EE400C6-D915-45FE-B0E9-9C85D85267CD}">
      <dgm:prSet/>
      <dgm:spPr/>
      <dgm:t>
        <a:bodyPr/>
        <a:lstStyle/>
        <a:p>
          <a:endParaRPr lang="es-EC"/>
        </a:p>
      </dgm:t>
    </dgm:pt>
    <dgm:pt modelId="{06AD0F71-DBBE-40C9-B38C-01C1DE17E3A2}" type="sibTrans" cxnId="{3EE400C6-D915-45FE-B0E9-9C85D85267CD}">
      <dgm:prSet/>
      <dgm:spPr/>
      <dgm:t>
        <a:bodyPr/>
        <a:lstStyle/>
        <a:p>
          <a:endParaRPr lang="es-EC"/>
        </a:p>
      </dgm:t>
    </dgm:pt>
    <dgm:pt modelId="{952C7F87-01FC-4351-B41F-870F7F1AD947}">
      <dgm:prSet custT="1"/>
      <dgm:spPr/>
      <dgm:t>
        <a:bodyPr/>
        <a:lstStyle/>
        <a:p>
          <a:r>
            <a:rPr lang="es-MX" sz="2000" dirty="0" smtClean="0"/>
            <a:t>Celeridad  en el cumplimiento de las disposiciones jurisdiccionales</a:t>
          </a:r>
          <a:endParaRPr lang="es-EC" sz="2000" dirty="0"/>
        </a:p>
      </dgm:t>
    </dgm:pt>
    <dgm:pt modelId="{B94454EB-C764-4B16-9970-5BDA4E8E3BC0}" type="parTrans" cxnId="{80F43538-D0F9-4FA0-9CE2-B70DAF97FAE5}">
      <dgm:prSet/>
      <dgm:spPr/>
      <dgm:t>
        <a:bodyPr/>
        <a:lstStyle/>
        <a:p>
          <a:endParaRPr lang="es-EC"/>
        </a:p>
      </dgm:t>
    </dgm:pt>
    <dgm:pt modelId="{391E769F-20BD-46CD-96CE-4A9C234986AB}" type="sibTrans" cxnId="{80F43538-D0F9-4FA0-9CE2-B70DAF97FAE5}">
      <dgm:prSet/>
      <dgm:spPr/>
      <dgm:t>
        <a:bodyPr/>
        <a:lstStyle/>
        <a:p>
          <a:endParaRPr lang="es-EC"/>
        </a:p>
      </dgm:t>
    </dgm:pt>
    <dgm:pt modelId="{CE6D5168-042B-4A4D-9B37-164877E1CB68}">
      <dgm:prSet custT="1"/>
      <dgm:spPr/>
      <dgm:t>
        <a:bodyPr/>
        <a:lstStyle/>
        <a:p>
          <a:r>
            <a:rPr lang="es-MX" sz="2000" dirty="0" smtClean="0"/>
            <a:t>Transparencia del contenido de las actuaciones judiciales </a:t>
          </a:r>
          <a:endParaRPr lang="es-EC" sz="2000" dirty="0"/>
        </a:p>
      </dgm:t>
    </dgm:pt>
    <dgm:pt modelId="{47F6ED27-C1F6-4EB4-92E1-757C25D90DDE}" type="parTrans" cxnId="{90A9E046-5DA8-4105-9500-14E8467325CB}">
      <dgm:prSet/>
      <dgm:spPr/>
      <dgm:t>
        <a:bodyPr/>
        <a:lstStyle/>
        <a:p>
          <a:endParaRPr lang="es-EC"/>
        </a:p>
      </dgm:t>
    </dgm:pt>
    <dgm:pt modelId="{574F0F2E-3F5F-4CDE-A557-A301B2EE8258}" type="sibTrans" cxnId="{90A9E046-5DA8-4105-9500-14E8467325CB}">
      <dgm:prSet/>
      <dgm:spPr/>
      <dgm:t>
        <a:bodyPr/>
        <a:lstStyle/>
        <a:p>
          <a:endParaRPr lang="es-EC"/>
        </a:p>
      </dgm:t>
    </dgm:pt>
    <dgm:pt modelId="{C8F26278-AC13-4A3F-926B-0646CC0CD882}">
      <dgm:prSet custT="1"/>
      <dgm:spPr/>
      <dgm:t>
        <a:bodyPr/>
        <a:lstStyle/>
        <a:p>
          <a:r>
            <a:rPr lang="es-EC" sz="2000" dirty="0" smtClean="0">
              <a:solidFill>
                <a:schemeClr val="tx1"/>
              </a:solidFill>
            </a:rPr>
            <a:t>Seguridad, disponibilidad y confiabilidad  del documento</a:t>
          </a:r>
          <a:endParaRPr lang="es-EC" sz="2000" dirty="0">
            <a:solidFill>
              <a:schemeClr val="tx1"/>
            </a:solidFill>
          </a:endParaRPr>
        </a:p>
      </dgm:t>
    </dgm:pt>
    <dgm:pt modelId="{E227B33C-A23D-4DFC-A9A5-CC58A16932A6}" type="parTrans" cxnId="{18FC8414-F529-4AB6-8234-C12E89D79A82}">
      <dgm:prSet/>
      <dgm:spPr/>
      <dgm:t>
        <a:bodyPr/>
        <a:lstStyle/>
        <a:p>
          <a:endParaRPr lang="es-EC"/>
        </a:p>
      </dgm:t>
    </dgm:pt>
    <dgm:pt modelId="{023D7443-D1AD-41A0-833F-50685B45381E}" type="sibTrans" cxnId="{18FC8414-F529-4AB6-8234-C12E89D79A82}">
      <dgm:prSet/>
      <dgm:spPr/>
      <dgm:t>
        <a:bodyPr/>
        <a:lstStyle/>
        <a:p>
          <a:endParaRPr lang="es-EC"/>
        </a:p>
      </dgm:t>
    </dgm:pt>
    <dgm:pt modelId="{7B939571-1221-4345-9CB5-B212A8508416}">
      <dgm:prSet custT="1"/>
      <dgm:spPr/>
      <dgm:t>
        <a:bodyPr/>
        <a:lstStyle/>
        <a:p>
          <a:r>
            <a:rPr lang="es-EC" sz="2000" dirty="0" smtClean="0">
              <a:solidFill>
                <a:schemeClr val="tx1"/>
              </a:solidFill>
            </a:rPr>
            <a:t>Disminución de costos de impresión</a:t>
          </a:r>
          <a:endParaRPr lang="es-EC" sz="2000" dirty="0">
            <a:solidFill>
              <a:schemeClr val="tx1"/>
            </a:solidFill>
          </a:endParaRPr>
        </a:p>
      </dgm:t>
    </dgm:pt>
    <dgm:pt modelId="{4D9318CB-41AE-4F02-BC26-EE3733FF84A2}" type="parTrans" cxnId="{B8C800BA-E34F-4445-B66A-B6358C82D483}">
      <dgm:prSet/>
      <dgm:spPr/>
      <dgm:t>
        <a:bodyPr/>
        <a:lstStyle/>
        <a:p>
          <a:endParaRPr lang="es-EC"/>
        </a:p>
      </dgm:t>
    </dgm:pt>
    <dgm:pt modelId="{BE819F6A-73B7-470B-B948-5BEE5261561C}" type="sibTrans" cxnId="{B8C800BA-E34F-4445-B66A-B6358C82D483}">
      <dgm:prSet/>
      <dgm:spPr/>
      <dgm:t>
        <a:bodyPr/>
        <a:lstStyle/>
        <a:p>
          <a:endParaRPr lang="es-EC"/>
        </a:p>
      </dgm:t>
    </dgm:pt>
    <dgm:pt modelId="{D3B39F15-45BF-4591-8330-4479BBC92152}" type="pres">
      <dgm:prSet presAssocID="{B22FFDEF-AF1C-444C-BFCF-4160D0E0563C}" presName="Name0" presStyleCnt="0">
        <dgm:presLayoutVars>
          <dgm:dir/>
          <dgm:animLvl val="lvl"/>
          <dgm:resizeHandles/>
        </dgm:presLayoutVars>
      </dgm:prSet>
      <dgm:spPr/>
      <dgm:t>
        <a:bodyPr/>
        <a:lstStyle/>
        <a:p>
          <a:endParaRPr lang="es-EC"/>
        </a:p>
      </dgm:t>
    </dgm:pt>
    <dgm:pt modelId="{EBF89C3B-5E8E-4EB0-8CBE-072C45C29D7C}" type="pres">
      <dgm:prSet presAssocID="{7A8158DE-5145-413A-9010-0658EE5F5C0F}" presName="linNode" presStyleCnt="0"/>
      <dgm:spPr/>
    </dgm:pt>
    <dgm:pt modelId="{02F1E082-9841-4D24-A98E-5B3F2F2F7252}" type="pres">
      <dgm:prSet presAssocID="{7A8158DE-5145-413A-9010-0658EE5F5C0F}" presName="parentShp" presStyleLbl="node1" presStyleIdx="0" presStyleCnt="2">
        <dgm:presLayoutVars>
          <dgm:bulletEnabled val="1"/>
        </dgm:presLayoutVars>
      </dgm:prSet>
      <dgm:spPr/>
      <dgm:t>
        <a:bodyPr/>
        <a:lstStyle/>
        <a:p>
          <a:endParaRPr lang="es-EC"/>
        </a:p>
      </dgm:t>
    </dgm:pt>
    <dgm:pt modelId="{C09DBA23-9634-486A-A05F-3B65E4784840}" type="pres">
      <dgm:prSet presAssocID="{7A8158DE-5145-413A-9010-0658EE5F5C0F}" presName="childShp" presStyleLbl="bgAccFollowNode1" presStyleIdx="0" presStyleCnt="2">
        <dgm:presLayoutVars>
          <dgm:bulletEnabled val="1"/>
        </dgm:presLayoutVars>
      </dgm:prSet>
      <dgm:spPr/>
      <dgm:t>
        <a:bodyPr/>
        <a:lstStyle/>
        <a:p>
          <a:endParaRPr lang="es-EC"/>
        </a:p>
      </dgm:t>
    </dgm:pt>
    <dgm:pt modelId="{93B1D56A-1E9F-4731-9DA7-BA2C6D3479DC}" type="pres">
      <dgm:prSet presAssocID="{C7B0CF41-FC2D-4C71-9B66-269E74E80AE4}" presName="spacing" presStyleCnt="0"/>
      <dgm:spPr/>
    </dgm:pt>
    <dgm:pt modelId="{E52834AC-9E5C-406D-8799-8FEE164C3E08}" type="pres">
      <dgm:prSet presAssocID="{FA994C76-2306-4A8C-88A8-14B40D0FFEA6}" presName="linNode" presStyleCnt="0"/>
      <dgm:spPr/>
    </dgm:pt>
    <dgm:pt modelId="{D1A3048D-A28B-4556-BE6B-2C0EBDE90BC1}" type="pres">
      <dgm:prSet presAssocID="{FA994C76-2306-4A8C-88A8-14B40D0FFEA6}" presName="parentShp" presStyleLbl="node1" presStyleIdx="1" presStyleCnt="2">
        <dgm:presLayoutVars>
          <dgm:bulletEnabled val="1"/>
        </dgm:presLayoutVars>
      </dgm:prSet>
      <dgm:spPr/>
      <dgm:t>
        <a:bodyPr/>
        <a:lstStyle/>
        <a:p>
          <a:endParaRPr lang="es-EC"/>
        </a:p>
      </dgm:t>
    </dgm:pt>
    <dgm:pt modelId="{F0003EE2-7F09-441B-AD1C-5F2F601710E2}" type="pres">
      <dgm:prSet presAssocID="{FA994C76-2306-4A8C-88A8-14B40D0FFEA6}" presName="childShp" presStyleLbl="bgAccFollowNode1" presStyleIdx="1" presStyleCnt="2">
        <dgm:presLayoutVars>
          <dgm:bulletEnabled val="1"/>
        </dgm:presLayoutVars>
      </dgm:prSet>
      <dgm:spPr/>
      <dgm:t>
        <a:bodyPr/>
        <a:lstStyle/>
        <a:p>
          <a:endParaRPr lang="es-EC"/>
        </a:p>
      </dgm:t>
    </dgm:pt>
  </dgm:ptLst>
  <dgm:cxnLst>
    <dgm:cxn modelId="{BB768250-AA0D-4E50-8385-AB8372917BB7}" srcId="{B22FFDEF-AF1C-444C-BFCF-4160D0E0563C}" destId="{FA994C76-2306-4A8C-88A8-14B40D0FFEA6}" srcOrd="1" destOrd="0" parTransId="{21AD99B7-9AB2-4246-8795-C6220E450488}" sibTransId="{995863F4-4F7D-4C64-9DEE-F5D56C544899}"/>
    <dgm:cxn modelId="{D031C7E9-B7C5-469B-A9B5-2B514D503699}" type="presOf" srcId="{FA994C76-2306-4A8C-88A8-14B40D0FFEA6}" destId="{D1A3048D-A28B-4556-BE6B-2C0EBDE90BC1}" srcOrd="0" destOrd="0" presId="urn:microsoft.com/office/officeart/2005/8/layout/vList6"/>
    <dgm:cxn modelId="{0D85048F-5DA1-4435-828A-1C4B48A7C60F}" type="presOf" srcId="{4274A9D2-1D4D-4B5C-8F2A-D79B7548349E}" destId="{F0003EE2-7F09-441B-AD1C-5F2F601710E2}" srcOrd="0" destOrd="0" presId="urn:microsoft.com/office/officeart/2005/8/layout/vList6"/>
    <dgm:cxn modelId="{51230406-3350-4F2E-8739-0F9A652FD74C}" srcId="{7A8158DE-5145-413A-9010-0658EE5F5C0F}" destId="{84544C98-4DC0-4620-9492-31C80A9513E9}" srcOrd="0" destOrd="0" parTransId="{EDAE239B-49B2-4F90-B2EB-43CED5CAFB02}" sibTransId="{AC838403-D901-4053-A96C-182804E8DEA3}"/>
    <dgm:cxn modelId="{90A9E046-5DA8-4105-9500-14E8467325CB}" srcId="{7A8158DE-5145-413A-9010-0658EE5F5C0F}" destId="{CE6D5168-042B-4A4D-9B37-164877E1CB68}" srcOrd="2" destOrd="0" parTransId="{47F6ED27-C1F6-4EB4-92E1-757C25D90DDE}" sibTransId="{574F0F2E-3F5F-4CDE-A557-A301B2EE8258}"/>
    <dgm:cxn modelId="{3EE400C6-D915-45FE-B0E9-9C85D85267CD}" srcId="{FA994C76-2306-4A8C-88A8-14B40D0FFEA6}" destId="{4274A9D2-1D4D-4B5C-8F2A-D79B7548349E}" srcOrd="0" destOrd="0" parTransId="{062A2E56-177E-42ED-AB79-B3626F0C3462}" sibTransId="{06AD0F71-DBBE-40C9-B38C-01C1DE17E3A2}"/>
    <dgm:cxn modelId="{18FC8414-F529-4AB6-8234-C12E89D79A82}" srcId="{FA994C76-2306-4A8C-88A8-14B40D0FFEA6}" destId="{C8F26278-AC13-4A3F-926B-0646CC0CD882}" srcOrd="1" destOrd="0" parTransId="{E227B33C-A23D-4DFC-A9A5-CC58A16932A6}" sibTransId="{023D7443-D1AD-41A0-833F-50685B45381E}"/>
    <dgm:cxn modelId="{052D8AC1-106E-4FE3-9FFC-11609BA20B63}" srcId="{B22FFDEF-AF1C-444C-BFCF-4160D0E0563C}" destId="{7A8158DE-5145-413A-9010-0658EE5F5C0F}" srcOrd="0" destOrd="0" parTransId="{12755252-5B40-4400-85E3-A682A455EA93}" sibTransId="{C7B0CF41-FC2D-4C71-9B66-269E74E80AE4}"/>
    <dgm:cxn modelId="{D8301F99-DF2F-4149-94A4-250E79B063CD}" type="presOf" srcId="{CE6D5168-042B-4A4D-9B37-164877E1CB68}" destId="{C09DBA23-9634-486A-A05F-3B65E4784840}" srcOrd="0" destOrd="2" presId="urn:microsoft.com/office/officeart/2005/8/layout/vList6"/>
    <dgm:cxn modelId="{FB63F514-B41A-4198-A740-BE65A11BA12B}" type="presOf" srcId="{84544C98-4DC0-4620-9492-31C80A9513E9}" destId="{C09DBA23-9634-486A-A05F-3B65E4784840}" srcOrd="0" destOrd="0" presId="urn:microsoft.com/office/officeart/2005/8/layout/vList6"/>
    <dgm:cxn modelId="{3CA070B3-CD61-4002-BC22-13DCF522221C}" type="presOf" srcId="{C8F26278-AC13-4A3F-926B-0646CC0CD882}" destId="{F0003EE2-7F09-441B-AD1C-5F2F601710E2}" srcOrd="0" destOrd="1" presId="urn:microsoft.com/office/officeart/2005/8/layout/vList6"/>
    <dgm:cxn modelId="{F2ABFA93-FA44-43A6-8371-B778CF0D190C}" type="presOf" srcId="{B22FFDEF-AF1C-444C-BFCF-4160D0E0563C}" destId="{D3B39F15-45BF-4591-8330-4479BBC92152}" srcOrd="0" destOrd="0" presId="urn:microsoft.com/office/officeart/2005/8/layout/vList6"/>
    <dgm:cxn modelId="{B8C800BA-E34F-4445-B66A-B6358C82D483}" srcId="{FA994C76-2306-4A8C-88A8-14B40D0FFEA6}" destId="{7B939571-1221-4345-9CB5-B212A8508416}" srcOrd="2" destOrd="0" parTransId="{4D9318CB-41AE-4F02-BC26-EE3733FF84A2}" sibTransId="{BE819F6A-73B7-470B-B948-5BEE5261561C}"/>
    <dgm:cxn modelId="{80F43538-D0F9-4FA0-9CE2-B70DAF97FAE5}" srcId="{7A8158DE-5145-413A-9010-0658EE5F5C0F}" destId="{952C7F87-01FC-4351-B41F-870F7F1AD947}" srcOrd="1" destOrd="0" parTransId="{B94454EB-C764-4B16-9970-5BDA4E8E3BC0}" sibTransId="{391E769F-20BD-46CD-96CE-4A9C234986AB}"/>
    <dgm:cxn modelId="{B271153C-9E4C-4EA3-8282-6642E7FB4A30}" type="presOf" srcId="{7A8158DE-5145-413A-9010-0658EE5F5C0F}" destId="{02F1E082-9841-4D24-A98E-5B3F2F2F7252}" srcOrd="0" destOrd="0" presId="urn:microsoft.com/office/officeart/2005/8/layout/vList6"/>
    <dgm:cxn modelId="{8A9DA066-63F9-471D-9039-45EFDD018B74}" type="presOf" srcId="{952C7F87-01FC-4351-B41F-870F7F1AD947}" destId="{C09DBA23-9634-486A-A05F-3B65E4784840}" srcOrd="0" destOrd="1" presId="urn:microsoft.com/office/officeart/2005/8/layout/vList6"/>
    <dgm:cxn modelId="{0A3A27B4-5D05-4207-AB2B-AB0F2888769A}" type="presOf" srcId="{7B939571-1221-4345-9CB5-B212A8508416}" destId="{F0003EE2-7F09-441B-AD1C-5F2F601710E2}" srcOrd="0" destOrd="2" presId="urn:microsoft.com/office/officeart/2005/8/layout/vList6"/>
    <dgm:cxn modelId="{E7D09B17-E6D1-4B02-B9B1-C236FC913C89}" type="presParOf" srcId="{D3B39F15-45BF-4591-8330-4479BBC92152}" destId="{EBF89C3B-5E8E-4EB0-8CBE-072C45C29D7C}" srcOrd="0" destOrd="0" presId="urn:microsoft.com/office/officeart/2005/8/layout/vList6"/>
    <dgm:cxn modelId="{7757058B-D5CB-48E2-90D2-E1ADF6DD42E6}" type="presParOf" srcId="{EBF89C3B-5E8E-4EB0-8CBE-072C45C29D7C}" destId="{02F1E082-9841-4D24-A98E-5B3F2F2F7252}" srcOrd="0" destOrd="0" presId="urn:microsoft.com/office/officeart/2005/8/layout/vList6"/>
    <dgm:cxn modelId="{31AEE996-79F5-4942-91DD-7D798CCF81CF}" type="presParOf" srcId="{EBF89C3B-5E8E-4EB0-8CBE-072C45C29D7C}" destId="{C09DBA23-9634-486A-A05F-3B65E4784840}" srcOrd="1" destOrd="0" presId="urn:microsoft.com/office/officeart/2005/8/layout/vList6"/>
    <dgm:cxn modelId="{64FAA090-203B-486D-B73F-B0F2036C81A5}" type="presParOf" srcId="{D3B39F15-45BF-4591-8330-4479BBC92152}" destId="{93B1D56A-1E9F-4731-9DA7-BA2C6D3479DC}" srcOrd="1" destOrd="0" presId="urn:microsoft.com/office/officeart/2005/8/layout/vList6"/>
    <dgm:cxn modelId="{CAF4F570-0353-4AE2-BB9A-17ECA55E9676}" type="presParOf" srcId="{D3B39F15-45BF-4591-8330-4479BBC92152}" destId="{E52834AC-9E5C-406D-8799-8FEE164C3E08}" srcOrd="2" destOrd="0" presId="urn:microsoft.com/office/officeart/2005/8/layout/vList6"/>
    <dgm:cxn modelId="{5DB74E0E-94E9-400F-B524-8656A0A55EDB}" type="presParOf" srcId="{E52834AC-9E5C-406D-8799-8FEE164C3E08}" destId="{D1A3048D-A28B-4556-BE6B-2C0EBDE90BC1}" srcOrd="0" destOrd="0" presId="urn:microsoft.com/office/officeart/2005/8/layout/vList6"/>
    <dgm:cxn modelId="{174A5D4E-3C69-4407-B2EE-ABF5AE1501AF}" type="presParOf" srcId="{E52834AC-9E5C-406D-8799-8FEE164C3E08}" destId="{F0003EE2-7F09-441B-AD1C-5F2F601710E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31E65A-733C-43FB-BA25-9C8A80D63B5E}" type="doc">
      <dgm:prSet loTypeId="urn:microsoft.com/office/officeart/2005/8/layout/matrix3" loCatId="matrix" qsTypeId="urn:microsoft.com/office/officeart/2005/8/quickstyle/simple2" qsCatId="simple" csTypeId="urn:microsoft.com/office/officeart/2005/8/colors/accent1_2" csCatId="accent1" phldr="1"/>
      <dgm:spPr/>
      <dgm:t>
        <a:bodyPr/>
        <a:lstStyle/>
        <a:p>
          <a:endParaRPr lang="es-MX"/>
        </a:p>
      </dgm:t>
    </dgm:pt>
    <dgm:pt modelId="{7D555442-E6B2-4C61-9244-981F1FEA6B52}">
      <dgm:prSet custT="1"/>
      <dgm:spPr/>
      <dgm:t>
        <a:bodyPr/>
        <a:lstStyle/>
        <a:p>
          <a:pPr marL="0" marR="0" indent="0" defTabSz="622300" eaLnBrk="1" fontAlgn="auto" latinLnBrk="0" hangingPunct="1">
            <a:lnSpc>
              <a:spcPct val="90000"/>
            </a:lnSpc>
            <a:spcBef>
              <a:spcPct val="0"/>
            </a:spcBef>
            <a:spcAft>
              <a:spcPct val="35000"/>
            </a:spcAft>
            <a:buClrTx/>
            <a:buSzTx/>
            <a:buFontTx/>
            <a:buNone/>
            <a:tabLst/>
            <a:defRPr/>
          </a:pPr>
          <a:r>
            <a:rPr lang="es-EC" altLang="es-EC" sz="1400" dirty="0" smtClean="0"/>
            <a:t>Facilitar la consulta  del estado de sus obligaciones y el historial de pagos realizados a través del portal web del Consejo de la Judicatura </a:t>
          </a:r>
          <a:endParaRPr lang="es-MX" sz="1400" dirty="0"/>
        </a:p>
      </dgm:t>
    </dgm:pt>
    <dgm:pt modelId="{822D9DD3-74C7-411D-9425-C6182CEAD2F7}" type="parTrans" cxnId="{5AD293F4-2685-4E2E-9A5B-EB3B084336DD}">
      <dgm:prSet/>
      <dgm:spPr/>
      <dgm:t>
        <a:bodyPr/>
        <a:lstStyle/>
        <a:p>
          <a:endParaRPr lang="es-MX" sz="1400"/>
        </a:p>
      </dgm:t>
    </dgm:pt>
    <dgm:pt modelId="{E4BE8383-A46A-4A1B-9AB1-B785E5B3A23C}" type="sibTrans" cxnId="{5AD293F4-2685-4E2E-9A5B-EB3B084336DD}">
      <dgm:prSet/>
      <dgm:spPr/>
      <dgm:t>
        <a:bodyPr/>
        <a:lstStyle/>
        <a:p>
          <a:endParaRPr lang="es-MX" sz="1400"/>
        </a:p>
      </dgm:t>
    </dgm:pt>
    <dgm:pt modelId="{51CE7736-A9F3-4FAF-9E59-A0326A3ABE75}">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altLang="es-EC" sz="1400" dirty="0" smtClean="0"/>
            <a:t>Llevar un control más eficiente de sus depósitos, sin necesidad de acercarse a las dependencias judiciales correspondientes.</a:t>
          </a:r>
          <a:endParaRPr lang="es-MX" sz="1400" dirty="0" smtClean="0"/>
        </a:p>
        <a:p>
          <a:endParaRPr lang="es-MX" sz="1400" dirty="0"/>
        </a:p>
      </dgm:t>
    </dgm:pt>
    <dgm:pt modelId="{BB6F2C03-2AED-4613-8647-F159E41BDF13}" type="parTrans" cxnId="{632DBEDF-F510-4CAB-928A-CEA0E7F7C057}">
      <dgm:prSet/>
      <dgm:spPr/>
      <dgm:t>
        <a:bodyPr/>
        <a:lstStyle/>
        <a:p>
          <a:endParaRPr lang="es-MX" sz="1400"/>
        </a:p>
      </dgm:t>
    </dgm:pt>
    <dgm:pt modelId="{058CCC85-CB4E-430E-B8D4-7A4A795FA5F4}" type="sibTrans" cxnId="{632DBEDF-F510-4CAB-928A-CEA0E7F7C057}">
      <dgm:prSet/>
      <dgm:spPr/>
      <dgm:t>
        <a:bodyPr/>
        <a:lstStyle/>
        <a:p>
          <a:endParaRPr lang="es-MX" sz="1400"/>
        </a:p>
      </dgm:t>
    </dgm:pt>
    <dgm:pt modelId="{9F279481-A9B6-4746-9958-AE62F1AFBC69}">
      <dgm:prSet custT="1"/>
      <dgm:spPr/>
      <dgm:t>
        <a:bodyPr/>
        <a:lstStyle/>
        <a:p>
          <a:pPr marL="0" marR="0" indent="0" defTabSz="622300" eaLnBrk="1" fontAlgn="auto" latinLnBrk="0" hangingPunct="1">
            <a:lnSpc>
              <a:spcPct val="90000"/>
            </a:lnSpc>
            <a:spcBef>
              <a:spcPct val="0"/>
            </a:spcBef>
            <a:spcAft>
              <a:spcPct val="35000"/>
            </a:spcAft>
            <a:buClrTx/>
            <a:buSzTx/>
            <a:buFontTx/>
            <a:buNone/>
            <a:tabLst/>
            <a:defRPr/>
          </a:pPr>
          <a:r>
            <a:rPr lang="es-EC" sz="1400" dirty="0" smtClean="0"/>
            <a:t>Ver reflejado el incremento automático anual por porcentaje de inflación, que por ley le corresponde y en casos de mora en los pagos garantizará el cálculo de los intereses, de acuerdo a la tasa activa vigente.</a:t>
          </a:r>
          <a:endParaRPr lang="es-MX" sz="1100" dirty="0"/>
        </a:p>
      </dgm:t>
    </dgm:pt>
    <dgm:pt modelId="{0B2A9935-B8CB-4995-BC53-7E11F17BB9FC}" type="parTrans" cxnId="{3FFC3C65-2BEE-4400-B156-D5727F5DEF8C}">
      <dgm:prSet/>
      <dgm:spPr/>
      <dgm:t>
        <a:bodyPr/>
        <a:lstStyle/>
        <a:p>
          <a:endParaRPr lang="es-MX" sz="1400"/>
        </a:p>
      </dgm:t>
    </dgm:pt>
    <dgm:pt modelId="{18499968-5688-40DB-AA21-B84C37C0AA4D}" type="sibTrans" cxnId="{3FFC3C65-2BEE-4400-B156-D5727F5DEF8C}">
      <dgm:prSet/>
      <dgm:spPr/>
      <dgm:t>
        <a:bodyPr/>
        <a:lstStyle/>
        <a:p>
          <a:endParaRPr lang="es-MX" sz="1400"/>
        </a:p>
      </dgm:t>
    </dgm:pt>
    <dgm:pt modelId="{1FE1D4F4-A709-41AC-8A40-CD21CCFF0534}">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1400" dirty="0" smtClean="0"/>
            <a:t>Recibir la acreditación del monto de pensión alimenticia de forma completa en la cuenta bancaria de su elección . </a:t>
          </a:r>
          <a:endParaRPr lang="es-EC" sz="1400" dirty="0"/>
        </a:p>
      </dgm:t>
    </dgm:pt>
    <dgm:pt modelId="{AA255619-AE2A-4194-85FE-05EC44325AD0}" type="sibTrans" cxnId="{1CE3FAAC-58A3-4F88-AA18-6166AAFDD32A}">
      <dgm:prSet/>
      <dgm:spPr/>
      <dgm:t>
        <a:bodyPr/>
        <a:lstStyle/>
        <a:p>
          <a:endParaRPr lang="es-MX" sz="1400"/>
        </a:p>
      </dgm:t>
    </dgm:pt>
    <dgm:pt modelId="{BB1AFA18-FC82-4DA2-B70E-BFA0B8E950F8}" type="parTrans" cxnId="{1CE3FAAC-58A3-4F88-AA18-6166AAFDD32A}">
      <dgm:prSet/>
      <dgm:spPr/>
      <dgm:t>
        <a:bodyPr/>
        <a:lstStyle/>
        <a:p>
          <a:endParaRPr lang="es-MX" sz="1400"/>
        </a:p>
      </dgm:t>
    </dgm:pt>
    <dgm:pt modelId="{BBED7FB2-AED3-44F0-B8BC-B632FA043AC7}" type="pres">
      <dgm:prSet presAssocID="{B531E65A-733C-43FB-BA25-9C8A80D63B5E}" presName="matrix" presStyleCnt="0">
        <dgm:presLayoutVars>
          <dgm:chMax val="1"/>
          <dgm:dir/>
          <dgm:resizeHandles val="exact"/>
        </dgm:presLayoutVars>
      </dgm:prSet>
      <dgm:spPr/>
      <dgm:t>
        <a:bodyPr/>
        <a:lstStyle/>
        <a:p>
          <a:endParaRPr lang="es-EC"/>
        </a:p>
      </dgm:t>
    </dgm:pt>
    <dgm:pt modelId="{DFFDBEDC-6FA4-4DA3-AE0E-2C1173D1A21A}" type="pres">
      <dgm:prSet presAssocID="{B531E65A-733C-43FB-BA25-9C8A80D63B5E}" presName="diamond" presStyleLbl="bgShp" presStyleIdx="0" presStyleCnt="1" custLinFactNeighborX="4902"/>
      <dgm:spPr/>
    </dgm:pt>
    <dgm:pt modelId="{B6B3284C-6F92-4967-B5E7-5F3DDC181262}" type="pres">
      <dgm:prSet presAssocID="{B531E65A-733C-43FB-BA25-9C8A80D63B5E}" presName="quad1" presStyleLbl="node1" presStyleIdx="0" presStyleCnt="4" custScaleX="121506" custLinFactNeighborX="-2785">
        <dgm:presLayoutVars>
          <dgm:chMax val="0"/>
          <dgm:chPref val="0"/>
          <dgm:bulletEnabled val="1"/>
        </dgm:presLayoutVars>
      </dgm:prSet>
      <dgm:spPr/>
      <dgm:t>
        <a:bodyPr/>
        <a:lstStyle/>
        <a:p>
          <a:endParaRPr lang="es-EC"/>
        </a:p>
      </dgm:t>
    </dgm:pt>
    <dgm:pt modelId="{6CA30AF0-1338-4EFC-A602-32CA3ACFA928}" type="pres">
      <dgm:prSet presAssocID="{B531E65A-733C-43FB-BA25-9C8A80D63B5E}" presName="quad2" presStyleLbl="node1" presStyleIdx="1" presStyleCnt="4" custScaleX="131074" custScaleY="100119" custLinFactNeighborX="35935" custLinFactNeighborY="3132">
        <dgm:presLayoutVars>
          <dgm:chMax val="0"/>
          <dgm:chPref val="0"/>
          <dgm:bulletEnabled val="1"/>
        </dgm:presLayoutVars>
      </dgm:prSet>
      <dgm:spPr/>
      <dgm:t>
        <a:bodyPr/>
        <a:lstStyle/>
        <a:p>
          <a:endParaRPr lang="es-EC"/>
        </a:p>
      </dgm:t>
    </dgm:pt>
    <dgm:pt modelId="{428DB1B5-6344-4961-8D06-EF44DC98C7FB}" type="pres">
      <dgm:prSet presAssocID="{B531E65A-733C-43FB-BA25-9C8A80D63B5E}" presName="quad3" presStyleLbl="node1" presStyleIdx="2" presStyleCnt="4" custScaleX="120258" custScaleY="105041" custLinFactNeighborX="-3409">
        <dgm:presLayoutVars>
          <dgm:chMax val="0"/>
          <dgm:chPref val="0"/>
          <dgm:bulletEnabled val="1"/>
        </dgm:presLayoutVars>
      </dgm:prSet>
      <dgm:spPr/>
      <dgm:t>
        <a:bodyPr/>
        <a:lstStyle/>
        <a:p>
          <a:endParaRPr lang="es-EC"/>
        </a:p>
      </dgm:t>
    </dgm:pt>
    <dgm:pt modelId="{B10BAF20-1F03-4006-97BD-BE1AF28BFAD6}" type="pres">
      <dgm:prSet presAssocID="{B531E65A-733C-43FB-BA25-9C8A80D63B5E}" presName="quad4" presStyleLbl="node1" presStyleIdx="3" presStyleCnt="4" custScaleX="128578" custScaleY="99232" custLinFactNeighborX="37183" custLinFactNeighborY="1872">
        <dgm:presLayoutVars>
          <dgm:chMax val="0"/>
          <dgm:chPref val="0"/>
          <dgm:bulletEnabled val="1"/>
        </dgm:presLayoutVars>
      </dgm:prSet>
      <dgm:spPr/>
      <dgm:t>
        <a:bodyPr/>
        <a:lstStyle/>
        <a:p>
          <a:endParaRPr lang="es-EC"/>
        </a:p>
      </dgm:t>
    </dgm:pt>
  </dgm:ptLst>
  <dgm:cxnLst>
    <dgm:cxn modelId="{7E9BA368-6C4D-4EA8-8991-373798617D26}" type="presOf" srcId="{7D555442-E6B2-4C61-9244-981F1FEA6B52}" destId="{B6B3284C-6F92-4967-B5E7-5F3DDC181262}" srcOrd="0" destOrd="0" presId="urn:microsoft.com/office/officeart/2005/8/layout/matrix3"/>
    <dgm:cxn modelId="{632DBEDF-F510-4CAB-928A-CEA0E7F7C057}" srcId="{B531E65A-733C-43FB-BA25-9C8A80D63B5E}" destId="{51CE7736-A9F3-4FAF-9E59-A0326A3ABE75}" srcOrd="2" destOrd="0" parTransId="{BB6F2C03-2AED-4613-8647-F159E41BDF13}" sibTransId="{058CCC85-CB4E-430E-B8D4-7A4A795FA5F4}"/>
    <dgm:cxn modelId="{8A4F6814-B120-478F-9DD3-EB6A49972E55}" type="presOf" srcId="{9F279481-A9B6-4746-9958-AE62F1AFBC69}" destId="{B10BAF20-1F03-4006-97BD-BE1AF28BFAD6}" srcOrd="0" destOrd="0" presId="urn:microsoft.com/office/officeart/2005/8/layout/matrix3"/>
    <dgm:cxn modelId="{5AD293F4-2685-4E2E-9A5B-EB3B084336DD}" srcId="{B531E65A-733C-43FB-BA25-9C8A80D63B5E}" destId="{7D555442-E6B2-4C61-9244-981F1FEA6B52}" srcOrd="0" destOrd="0" parTransId="{822D9DD3-74C7-411D-9425-C6182CEAD2F7}" sibTransId="{E4BE8383-A46A-4A1B-9AB1-B785E5B3A23C}"/>
    <dgm:cxn modelId="{4EFE64FE-C6A2-4412-9C9E-95A13D3D123C}" type="presOf" srcId="{51CE7736-A9F3-4FAF-9E59-A0326A3ABE75}" destId="{428DB1B5-6344-4961-8D06-EF44DC98C7FB}" srcOrd="0" destOrd="0" presId="urn:microsoft.com/office/officeart/2005/8/layout/matrix3"/>
    <dgm:cxn modelId="{4FF80AAD-5857-4658-8EA6-673C8F7B8962}" type="presOf" srcId="{1FE1D4F4-A709-41AC-8A40-CD21CCFF0534}" destId="{6CA30AF0-1338-4EFC-A602-32CA3ACFA928}" srcOrd="0" destOrd="0" presId="urn:microsoft.com/office/officeart/2005/8/layout/matrix3"/>
    <dgm:cxn modelId="{2E237934-ABF6-45B1-A98B-EAC97E516F51}" type="presOf" srcId="{B531E65A-733C-43FB-BA25-9C8A80D63B5E}" destId="{BBED7FB2-AED3-44F0-B8BC-B632FA043AC7}" srcOrd="0" destOrd="0" presId="urn:microsoft.com/office/officeart/2005/8/layout/matrix3"/>
    <dgm:cxn modelId="{3FFC3C65-2BEE-4400-B156-D5727F5DEF8C}" srcId="{B531E65A-733C-43FB-BA25-9C8A80D63B5E}" destId="{9F279481-A9B6-4746-9958-AE62F1AFBC69}" srcOrd="3" destOrd="0" parTransId="{0B2A9935-B8CB-4995-BC53-7E11F17BB9FC}" sibTransId="{18499968-5688-40DB-AA21-B84C37C0AA4D}"/>
    <dgm:cxn modelId="{1CE3FAAC-58A3-4F88-AA18-6166AAFDD32A}" srcId="{B531E65A-733C-43FB-BA25-9C8A80D63B5E}" destId="{1FE1D4F4-A709-41AC-8A40-CD21CCFF0534}" srcOrd="1" destOrd="0" parTransId="{BB1AFA18-FC82-4DA2-B70E-BFA0B8E950F8}" sibTransId="{AA255619-AE2A-4194-85FE-05EC44325AD0}"/>
    <dgm:cxn modelId="{26BE0BA7-F7D6-40F6-ABDF-058817B533A8}" type="presParOf" srcId="{BBED7FB2-AED3-44F0-B8BC-B632FA043AC7}" destId="{DFFDBEDC-6FA4-4DA3-AE0E-2C1173D1A21A}" srcOrd="0" destOrd="0" presId="urn:microsoft.com/office/officeart/2005/8/layout/matrix3"/>
    <dgm:cxn modelId="{F8847497-939E-477A-BA6D-E424A98F9E11}" type="presParOf" srcId="{BBED7FB2-AED3-44F0-B8BC-B632FA043AC7}" destId="{B6B3284C-6F92-4967-B5E7-5F3DDC181262}" srcOrd="1" destOrd="0" presId="urn:microsoft.com/office/officeart/2005/8/layout/matrix3"/>
    <dgm:cxn modelId="{7041D2E7-33E2-4298-933D-FED1B407188C}" type="presParOf" srcId="{BBED7FB2-AED3-44F0-B8BC-B632FA043AC7}" destId="{6CA30AF0-1338-4EFC-A602-32CA3ACFA928}" srcOrd="2" destOrd="0" presId="urn:microsoft.com/office/officeart/2005/8/layout/matrix3"/>
    <dgm:cxn modelId="{6B90623F-1DB0-4F67-92DB-3C216AD4C67F}" type="presParOf" srcId="{BBED7FB2-AED3-44F0-B8BC-B632FA043AC7}" destId="{428DB1B5-6344-4961-8D06-EF44DC98C7FB}" srcOrd="3" destOrd="0" presId="urn:microsoft.com/office/officeart/2005/8/layout/matrix3"/>
    <dgm:cxn modelId="{D89534DB-3CA0-4BE6-BE20-6ECAE501E01B}" type="presParOf" srcId="{BBED7FB2-AED3-44F0-B8BC-B632FA043AC7}" destId="{B10BAF20-1F03-4006-97BD-BE1AF28BFAD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31E65A-733C-43FB-BA25-9C8A80D63B5E}" type="doc">
      <dgm:prSet loTypeId="urn:microsoft.com/office/officeart/2005/8/layout/matrix2" loCatId="matrix" qsTypeId="urn:microsoft.com/office/officeart/2005/8/quickstyle/simple2" qsCatId="simple" csTypeId="urn:microsoft.com/office/officeart/2005/8/colors/accent1_2" csCatId="accent1" phldr="1"/>
      <dgm:spPr/>
      <dgm:t>
        <a:bodyPr/>
        <a:lstStyle/>
        <a:p>
          <a:endParaRPr lang="es-MX"/>
        </a:p>
      </dgm:t>
    </dgm:pt>
    <dgm:pt modelId="{7D555442-E6B2-4C61-9244-981F1FEA6B52}">
      <dgm:prSet custT="1"/>
      <dgm:spPr/>
      <dgm:t>
        <a:bodyPr/>
        <a:lstStyle/>
        <a:p>
          <a:r>
            <a:rPr lang="es-EC" altLang="es-EC" sz="1400" dirty="0"/>
            <a:t>Optimiza el trabajo de los operadores de </a:t>
          </a:r>
          <a:r>
            <a:rPr lang="es-EC" altLang="es-EC" sz="1400" dirty="0" smtClean="0"/>
            <a:t>justicia, </a:t>
          </a:r>
          <a:r>
            <a:rPr lang="es-EC" altLang="es-EC" sz="1400" dirty="0"/>
            <a:t>pues se coordina el registro de las resoluciones de los jueces y de las actas de mediación que fijan pensiones alimenticias.</a:t>
          </a:r>
        </a:p>
        <a:p>
          <a:endParaRPr lang="es-MX" sz="1400" dirty="0"/>
        </a:p>
      </dgm:t>
    </dgm:pt>
    <dgm:pt modelId="{822D9DD3-74C7-411D-9425-C6182CEAD2F7}" type="parTrans" cxnId="{5AD293F4-2685-4E2E-9A5B-EB3B084336DD}">
      <dgm:prSet/>
      <dgm:spPr/>
      <dgm:t>
        <a:bodyPr/>
        <a:lstStyle/>
        <a:p>
          <a:endParaRPr lang="es-MX" sz="1400"/>
        </a:p>
      </dgm:t>
    </dgm:pt>
    <dgm:pt modelId="{E4BE8383-A46A-4A1B-9AB1-B785E5B3A23C}" type="sibTrans" cxnId="{5AD293F4-2685-4E2E-9A5B-EB3B084336DD}">
      <dgm:prSet/>
      <dgm:spPr/>
      <dgm:t>
        <a:bodyPr/>
        <a:lstStyle/>
        <a:p>
          <a:endParaRPr lang="es-MX" sz="1400"/>
        </a:p>
      </dgm:t>
    </dgm:pt>
    <dgm:pt modelId="{1FE1D4F4-A709-41AC-8A40-CD21CCFF0534}">
      <dgm:prSet custT="1"/>
      <dgm:spPr/>
      <dgm:t>
        <a:bodyPr/>
        <a:lstStyle/>
        <a:p>
          <a:r>
            <a:rPr lang="es-EC" sz="1400" dirty="0"/>
            <a:t>Se cuenta con una base de datos única a nivel nacional.</a:t>
          </a:r>
        </a:p>
        <a:p>
          <a:r>
            <a:rPr lang="es-EC" sz="1400" dirty="0"/>
            <a:t>Se dispone de información completa del universo de pensiones alimenticias con todas sus formas de pago; estadísticas y reportes de la información consolidada para su correspondiente evaluación.</a:t>
          </a:r>
        </a:p>
        <a:p>
          <a:endParaRPr lang="es-EC" sz="1400" dirty="0"/>
        </a:p>
      </dgm:t>
    </dgm:pt>
    <dgm:pt modelId="{BB1AFA18-FC82-4DA2-B70E-BFA0B8E950F8}" type="parTrans" cxnId="{1CE3FAAC-58A3-4F88-AA18-6166AAFDD32A}">
      <dgm:prSet/>
      <dgm:spPr/>
      <dgm:t>
        <a:bodyPr/>
        <a:lstStyle/>
        <a:p>
          <a:endParaRPr lang="es-MX" sz="1400"/>
        </a:p>
      </dgm:t>
    </dgm:pt>
    <dgm:pt modelId="{AA255619-AE2A-4194-85FE-05EC44325AD0}" type="sibTrans" cxnId="{1CE3FAAC-58A3-4F88-AA18-6166AAFDD32A}">
      <dgm:prSet/>
      <dgm:spPr/>
      <dgm:t>
        <a:bodyPr/>
        <a:lstStyle/>
        <a:p>
          <a:endParaRPr lang="es-MX" sz="1400"/>
        </a:p>
      </dgm:t>
    </dgm:pt>
    <dgm:pt modelId="{9F279481-A9B6-4746-9958-AE62F1AFBC69}">
      <dgm:prSet custT="1"/>
      <dgm:spPr/>
      <dgm:t>
        <a:bodyPr/>
        <a:lstStyle/>
        <a:p>
          <a:r>
            <a:rPr lang="es-EC" sz="1400" dirty="0"/>
            <a:t>Garantiza el acceso a información actualizada, veraz y oportuna.</a:t>
          </a:r>
        </a:p>
        <a:p>
          <a:r>
            <a:rPr lang="es-EC" sz="1400" dirty="0"/>
            <a:t>Genera automáticamente el incremento por porcentaje de inflación (indexación) y el cálculo de intereses en caso de mora en el pago.</a:t>
          </a:r>
          <a:endParaRPr lang="es-MX" sz="1400" dirty="0"/>
        </a:p>
      </dgm:t>
    </dgm:pt>
    <dgm:pt modelId="{0B2A9935-B8CB-4995-BC53-7E11F17BB9FC}" type="parTrans" cxnId="{3FFC3C65-2BEE-4400-B156-D5727F5DEF8C}">
      <dgm:prSet/>
      <dgm:spPr/>
      <dgm:t>
        <a:bodyPr/>
        <a:lstStyle/>
        <a:p>
          <a:endParaRPr lang="es-MX" sz="1400"/>
        </a:p>
      </dgm:t>
    </dgm:pt>
    <dgm:pt modelId="{18499968-5688-40DB-AA21-B84C37C0AA4D}" type="sibTrans" cxnId="{3FFC3C65-2BEE-4400-B156-D5727F5DEF8C}">
      <dgm:prSet/>
      <dgm:spPr/>
      <dgm:t>
        <a:bodyPr/>
        <a:lstStyle/>
        <a:p>
          <a:endParaRPr lang="es-MX" sz="1400"/>
        </a:p>
      </dgm:t>
    </dgm:pt>
    <dgm:pt modelId="{32554BCB-F7B6-4A47-968C-6023312AD2B7}">
      <dgm:prSet custT="1"/>
      <dgm:spPr/>
      <dgm:t>
        <a:bodyPr/>
        <a:lstStyle/>
        <a:p>
          <a:r>
            <a:rPr lang="es-EC" sz="1400" dirty="0"/>
            <a:t>Reúne la información proveniente de todas las clases de derecho de alimentos contemplados en la legislación nacional.</a:t>
          </a:r>
        </a:p>
        <a:p>
          <a:r>
            <a:rPr lang="es-EC" sz="1400" dirty="0"/>
            <a:t>Mejora la calidad de información para los usuarios internos del sistema de administración de justicia y el tiempo de respuesta a sus requerimientos.</a:t>
          </a:r>
          <a:endParaRPr lang="es-MX" sz="1400" dirty="0"/>
        </a:p>
      </dgm:t>
    </dgm:pt>
    <dgm:pt modelId="{B8F0832C-681A-4FF9-8D64-1E5F2A86B788}" type="parTrans" cxnId="{2952989A-3754-4FBD-8278-341ED208A675}">
      <dgm:prSet/>
      <dgm:spPr/>
      <dgm:t>
        <a:bodyPr/>
        <a:lstStyle/>
        <a:p>
          <a:endParaRPr lang="es-MX"/>
        </a:p>
      </dgm:t>
    </dgm:pt>
    <dgm:pt modelId="{80E200F4-ECEE-479B-BED0-C41318E9F6F6}" type="sibTrans" cxnId="{2952989A-3754-4FBD-8278-341ED208A675}">
      <dgm:prSet/>
      <dgm:spPr/>
      <dgm:t>
        <a:bodyPr/>
        <a:lstStyle/>
        <a:p>
          <a:endParaRPr lang="es-MX"/>
        </a:p>
      </dgm:t>
    </dgm:pt>
    <dgm:pt modelId="{41D35DC9-136D-457A-AF19-571C19AEF0FC}">
      <dgm:prSet custT="1"/>
      <dgm:spPr/>
      <dgm:t>
        <a:bodyPr/>
        <a:lstStyle/>
        <a:p>
          <a:endParaRPr lang="es-MX"/>
        </a:p>
      </dgm:t>
    </dgm:pt>
    <dgm:pt modelId="{7F9D7A8A-E7A4-49AC-8EED-28A4752A5C34}" type="parTrans" cxnId="{3794ADC3-0CB6-41C6-BB57-2FC3A17F1673}">
      <dgm:prSet/>
      <dgm:spPr/>
      <dgm:t>
        <a:bodyPr/>
        <a:lstStyle/>
        <a:p>
          <a:endParaRPr lang="es-MX"/>
        </a:p>
      </dgm:t>
    </dgm:pt>
    <dgm:pt modelId="{23BB6E2C-9882-464E-821C-FD547FC9D3D5}" type="sibTrans" cxnId="{3794ADC3-0CB6-41C6-BB57-2FC3A17F1673}">
      <dgm:prSet/>
      <dgm:spPr/>
      <dgm:t>
        <a:bodyPr/>
        <a:lstStyle/>
        <a:p>
          <a:endParaRPr lang="es-MX"/>
        </a:p>
      </dgm:t>
    </dgm:pt>
    <dgm:pt modelId="{E58B8A67-EB30-409D-BA3D-7551F4432EC6}" type="pres">
      <dgm:prSet presAssocID="{B531E65A-733C-43FB-BA25-9C8A80D63B5E}" presName="matrix" presStyleCnt="0">
        <dgm:presLayoutVars>
          <dgm:chMax val="1"/>
          <dgm:dir/>
          <dgm:resizeHandles val="exact"/>
        </dgm:presLayoutVars>
      </dgm:prSet>
      <dgm:spPr/>
      <dgm:t>
        <a:bodyPr/>
        <a:lstStyle/>
        <a:p>
          <a:endParaRPr lang="es-EC"/>
        </a:p>
      </dgm:t>
    </dgm:pt>
    <dgm:pt modelId="{CAA0D7C6-222D-4958-B517-84C48404A3F7}" type="pres">
      <dgm:prSet presAssocID="{B531E65A-733C-43FB-BA25-9C8A80D63B5E}" presName="axisShape" presStyleLbl="bgShp" presStyleIdx="0" presStyleCnt="1" custScaleX="119016"/>
      <dgm:spPr/>
    </dgm:pt>
    <dgm:pt modelId="{CC1E32A8-AB44-4746-94E7-46A126B5798E}" type="pres">
      <dgm:prSet presAssocID="{B531E65A-733C-43FB-BA25-9C8A80D63B5E}" presName="rect1" presStyleLbl="node1" presStyleIdx="0" presStyleCnt="4" custScaleX="149771" custLinFactNeighborX="-24019" custLinFactNeighborY="-3709">
        <dgm:presLayoutVars>
          <dgm:chMax val="0"/>
          <dgm:chPref val="0"/>
          <dgm:bulletEnabled val="1"/>
        </dgm:presLayoutVars>
      </dgm:prSet>
      <dgm:spPr/>
      <dgm:t>
        <a:bodyPr/>
        <a:lstStyle/>
        <a:p>
          <a:endParaRPr lang="es-EC"/>
        </a:p>
      </dgm:t>
    </dgm:pt>
    <dgm:pt modelId="{BE3F5958-AECC-44C9-AE8D-B061B8857A1E}" type="pres">
      <dgm:prSet presAssocID="{B531E65A-733C-43FB-BA25-9C8A80D63B5E}" presName="rect2" presStyleLbl="node1" presStyleIdx="1" presStyleCnt="4" custScaleX="149623" custScaleY="107418" custLinFactNeighborX="23726" custLinFactNeighborY="-8446">
        <dgm:presLayoutVars>
          <dgm:chMax val="0"/>
          <dgm:chPref val="0"/>
          <dgm:bulletEnabled val="1"/>
        </dgm:presLayoutVars>
      </dgm:prSet>
      <dgm:spPr/>
      <dgm:t>
        <a:bodyPr/>
        <a:lstStyle/>
        <a:p>
          <a:endParaRPr lang="es-EC"/>
        </a:p>
      </dgm:t>
    </dgm:pt>
    <dgm:pt modelId="{FB918CE4-39BD-432A-BD6D-2B7DF52AA3F6}" type="pres">
      <dgm:prSet presAssocID="{B531E65A-733C-43FB-BA25-9C8A80D63B5E}" presName="rect3" presStyleLbl="node1" presStyleIdx="2" presStyleCnt="4" custScaleX="150586" custScaleY="103608" custLinFactNeighborX="-26005" custLinFactNeighborY="2433">
        <dgm:presLayoutVars>
          <dgm:chMax val="0"/>
          <dgm:chPref val="0"/>
          <dgm:bulletEnabled val="1"/>
        </dgm:presLayoutVars>
      </dgm:prSet>
      <dgm:spPr/>
      <dgm:t>
        <a:bodyPr/>
        <a:lstStyle/>
        <a:p>
          <a:endParaRPr lang="es-EC"/>
        </a:p>
      </dgm:t>
    </dgm:pt>
    <dgm:pt modelId="{CEE1D2A6-EBD9-4F04-9F97-92D58D131A7C}" type="pres">
      <dgm:prSet presAssocID="{B531E65A-733C-43FB-BA25-9C8A80D63B5E}" presName="rect4" presStyleLbl="node1" presStyleIdx="3" presStyleCnt="4" custScaleX="155969" custScaleY="105664" custLinFactNeighborX="24189" custLinFactNeighborY="2434">
        <dgm:presLayoutVars>
          <dgm:chMax val="0"/>
          <dgm:chPref val="0"/>
          <dgm:bulletEnabled val="1"/>
        </dgm:presLayoutVars>
      </dgm:prSet>
      <dgm:spPr/>
      <dgm:t>
        <a:bodyPr/>
        <a:lstStyle/>
        <a:p>
          <a:endParaRPr lang="es-EC"/>
        </a:p>
      </dgm:t>
    </dgm:pt>
  </dgm:ptLst>
  <dgm:cxnLst>
    <dgm:cxn modelId="{2952989A-3754-4FBD-8278-341ED208A675}" srcId="{B531E65A-733C-43FB-BA25-9C8A80D63B5E}" destId="{32554BCB-F7B6-4A47-968C-6023312AD2B7}" srcOrd="2" destOrd="0" parTransId="{B8F0832C-681A-4FF9-8D64-1E5F2A86B788}" sibTransId="{80E200F4-ECEE-479B-BED0-C41318E9F6F6}"/>
    <dgm:cxn modelId="{5AD293F4-2685-4E2E-9A5B-EB3B084336DD}" srcId="{B531E65A-733C-43FB-BA25-9C8A80D63B5E}" destId="{7D555442-E6B2-4C61-9244-981F1FEA6B52}" srcOrd="0" destOrd="0" parTransId="{822D9DD3-74C7-411D-9425-C6182CEAD2F7}" sibTransId="{E4BE8383-A46A-4A1B-9AB1-B785E5B3A23C}"/>
    <dgm:cxn modelId="{3794ADC3-0CB6-41C6-BB57-2FC3A17F1673}" srcId="{B531E65A-733C-43FB-BA25-9C8A80D63B5E}" destId="{41D35DC9-136D-457A-AF19-571C19AEF0FC}" srcOrd="4" destOrd="0" parTransId="{7F9D7A8A-E7A4-49AC-8EED-28A4752A5C34}" sibTransId="{23BB6E2C-9882-464E-821C-FD547FC9D3D5}"/>
    <dgm:cxn modelId="{BC75E858-FDEF-4845-9F8E-227628D0E192}" type="presOf" srcId="{1FE1D4F4-A709-41AC-8A40-CD21CCFF0534}" destId="{BE3F5958-AECC-44C9-AE8D-B061B8857A1E}" srcOrd="0" destOrd="0" presId="urn:microsoft.com/office/officeart/2005/8/layout/matrix2"/>
    <dgm:cxn modelId="{4E177AEA-8D4D-4619-8618-EEA6C61A9446}" type="presOf" srcId="{32554BCB-F7B6-4A47-968C-6023312AD2B7}" destId="{FB918CE4-39BD-432A-BD6D-2B7DF52AA3F6}" srcOrd="0" destOrd="0" presId="urn:microsoft.com/office/officeart/2005/8/layout/matrix2"/>
    <dgm:cxn modelId="{52460E08-1575-48E4-BFDE-13FED4DD0651}" type="presOf" srcId="{7D555442-E6B2-4C61-9244-981F1FEA6B52}" destId="{CC1E32A8-AB44-4746-94E7-46A126B5798E}" srcOrd="0" destOrd="0" presId="urn:microsoft.com/office/officeart/2005/8/layout/matrix2"/>
    <dgm:cxn modelId="{1CE3FAAC-58A3-4F88-AA18-6166AAFDD32A}" srcId="{B531E65A-733C-43FB-BA25-9C8A80D63B5E}" destId="{1FE1D4F4-A709-41AC-8A40-CD21CCFF0534}" srcOrd="1" destOrd="0" parTransId="{BB1AFA18-FC82-4DA2-B70E-BFA0B8E950F8}" sibTransId="{AA255619-AE2A-4194-85FE-05EC44325AD0}"/>
    <dgm:cxn modelId="{3FFC3C65-2BEE-4400-B156-D5727F5DEF8C}" srcId="{B531E65A-733C-43FB-BA25-9C8A80D63B5E}" destId="{9F279481-A9B6-4746-9958-AE62F1AFBC69}" srcOrd="3" destOrd="0" parTransId="{0B2A9935-B8CB-4995-BC53-7E11F17BB9FC}" sibTransId="{18499968-5688-40DB-AA21-B84C37C0AA4D}"/>
    <dgm:cxn modelId="{08AE4834-412C-4C46-B3BB-3C21B4D83D4C}" type="presOf" srcId="{9F279481-A9B6-4746-9958-AE62F1AFBC69}" destId="{CEE1D2A6-EBD9-4F04-9F97-92D58D131A7C}" srcOrd="0" destOrd="0" presId="urn:microsoft.com/office/officeart/2005/8/layout/matrix2"/>
    <dgm:cxn modelId="{038926F2-A46C-42E3-8787-BEE9C429D4E8}" type="presOf" srcId="{B531E65A-733C-43FB-BA25-9C8A80D63B5E}" destId="{E58B8A67-EB30-409D-BA3D-7551F4432EC6}" srcOrd="0" destOrd="0" presId="urn:microsoft.com/office/officeart/2005/8/layout/matrix2"/>
    <dgm:cxn modelId="{8DE945F0-2765-4AB6-A69B-C2643FC43913}" type="presParOf" srcId="{E58B8A67-EB30-409D-BA3D-7551F4432EC6}" destId="{CAA0D7C6-222D-4958-B517-84C48404A3F7}" srcOrd="0" destOrd="0" presId="urn:microsoft.com/office/officeart/2005/8/layout/matrix2"/>
    <dgm:cxn modelId="{D9D157F8-2CBA-4FE3-835B-DB4BEEB01B3F}" type="presParOf" srcId="{E58B8A67-EB30-409D-BA3D-7551F4432EC6}" destId="{CC1E32A8-AB44-4746-94E7-46A126B5798E}" srcOrd="1" destOrd="0" presId="urn:microsoft.com/office/officeart/2005/8/layout/matrix2"/>
    <dgm:cxn modelId="{B0692947-CB13-484A-B054-BA116BD2A0BD}" type="presParOf" srcId="{E58B8A67-EB30-409D-BA3D-7551F4432EC6}" destId="{BE3F5958-AECC-44C9-AE8D-B061B8857A1E}" srcOrd="2" destOrd="0" presId="urn:microsoft.com/office/officeart/2005/8/layout/matrix2"/>
    <dgm:cxn modelId="{0F5D8371-B76A-42EA-B599-F384F8844AE6}" type="presParOf" srcId="{E58B8A67-EB30-409D-BA3D-7551F4432EC6}" destId="{FB918CE4-39BD-432A-BD6D-2B7DF52AA3F6}" srcOrd="3" destOrd="0" presId="urn:microsoft.com/office/officeart/2005/8/layout/matrix2"/>
    <dgm:cxn modelId="{F118EF2B-61B2-453D-AB61-B0269F6FCD49}" type="presParOf" srcId="{E58B8A67-EB30-409D-BA3D-7551F4432EC6}" destId="{CEE1D2A6-EBD9-4F04-9F97-92D58D131A7C}"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2DB49C8-5E8E-412D-A8DC-EE5B2ADE57E8}" type="datetimeFigureOut">
              <a:rPr lang="es-EC"/>
              <a:pPr>
                <a:defRPr/>
              </a:pPr>
              <a:t>16/12/2016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29106F1-3296-495A-A0D6-9DC80A0133F8}" type="slidenum">
              <a:rPr lang="es-EC"/>
              <a:pPr>
                <a:defRPr/>
              </a:pPr>
              <a:t>‹Nº›</a:t>
            </a:fld>
            <a:endParaRPr lang="es-EC"/>
          </a:p>
        </p:txBody>
      </p:sp>
    </p:spTree>
    <p:extLst>
      <p:ext uri="{BB962C8B-B14F-4D97-AF65-F5344CB8AC3E}">
        <p14:creationId xmlns:p14="http://schemas.microsoft.com/office/powerpoint/2010/main" val="538412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dirty="0"/>
              <a:t>En el expediente judicial electrónico se conservarán todos los documentos transmitidos electrónicamente y aquellos documentos presentados de manera presencial que serán digitalizados para ser integrados al expediente electrónico, salvo que por sus condiciones no puedan ser sometidos al proceso de digitalización</a:t>
            </a:r>
          </a:p>
          <a:p>
            <a:endParaRPr lang="es-EC" dirty="0"/>
          </a:p>
        </p:txBody>
      </p:sp>
      <p:sp>
        <p:nvSpPr>
          <p:cNvPr id="4" name="Slide Number Placeholder 3"/>
          <p:cNvSpPr>
            <a:spLocks noGrp="1"/>
          </p:cNvSpPr>
          <p:nvPr>
            <p:ph type="sldNum" sz="quarter" idx="10"/>
          </p:nvPr>
        </p:nvSpPr>
        <p:spPr/>
        <p:txBody>
          <a:bodyPr/>
          <a:lstStyle/>
          <a:p>
            <a:fld id="{B77B4611-8EA8-1748-9241-B0525FCC23C5}" type="slidenum">
              <a:rPr lang="es-ES" smtClean="0"/>
              <a:t>2</a:t>
            </a:fld>
            <a:endParaRPr lang="es-ES"/>
          </a:p>
        </p:txBody>
      </p:sp>
    </p:spTree>
    <p:extLst>
      <p:ext uri="{BB962C8B-B14F-4D97-AF65-F5344CB8AC3E}">
        <p14:creationId xmlns:p14="http://schemas.microsoft.com/office/powerpoint/2010/main" val="3659037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pPr>
              <a:defRPr/>
            </a:pPr>
            <a:fld id="{129106F1-3296-495A-A0D6-9DC80A0133F8}" type="slidenum">
              <a:rPr lang="es-EC" smtClean="0"/>
              <a:pPr>
                <a:defRPr/>
              </a:pPr>
              <a:t>7</a:t>
            </a:fld>
            <a:endParaRPr lang="es-EC"/>
          </a:p>
        </p:txBody>
      </p:sp>
    </p:spTree>
    <p:extLst>
      <p:ext uri="{BB962C8B-B14F-4D97-AF65-F5344CB8AC3E}">
        <p14:creationId xmlns:p14="http://schemas.microsoft.com/office/powerpoint/2010/main" val="369304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pPr>
              <a:defRPr/>
            </a:pPr>
            <a:fld id="{129106F1-3296-495A-A0D6-9DC80A0133F8}" type="slidenum">
              <a:rPr lang="es-EC" smtClean="0"/>
              <a:pPr>
                <a:defRPr/>
              </a:pPr>
              <a:t>11</a:t>
            </a:fld>
            <a:endParaRPr lang="es-EC"/>
          </a:p>
        </p:txBody>
      </p:sp>
    </p:spTree>
    <p:extLst>
      <p:ext uri="{BB962C8B-B14F-4D97-AF65-F5344CB8AC3E}">
        <p14:creationId xmlns:p14="http://schemas.microsoft.com/office/powerpoint/2010/main" val="369304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pPr>
              <a:defRPr/>
            </a:pPr>
            <a:fld id="{129106F1-3296-495A-A0D6-9DC80A0133F8}" type="slidenum">
              <a:rPr lang="es-EC" smtClean="0"/>
              <a:pPr>
                <a:defRPr/>
              </a:pPr>
              <a:t>12</a:t>
            </a:fld>
            <a:endParaRPr lang="es-EC"/>
          </a:p>
        </p:txBody>
      </p:sp>
    </p:spTree>
    <p:extLst>
      <p:ext uri="{BB962C8B-B14F-4D97-AF65-F5344CB8AC3E}">
        <p14:creationId xmlns:p14="http://schemas.microsoft.com/office/powerpoint/2010/main" val="47798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defTabSz="914400">
              <a:defRPr/>
            </a:lvl1pPr>
          </a:lstStyle>
          <a:p>
            <a:pPr>
              <a:defRPr/>
            </a:pPr>
            <a:fld id="{9600C513-4CBF-456F-9E72-4EA72B3D523F}" type="datetimeFigureOut">
              <a:rPr lang="es-ES"/>
              <a:pPr>
                <a:defRPr/>
              </a:pPr>
              <a:t>16/12/2016</a:t>
            </a:fld>
            <a:endParaRPr lang="es-ES" dirty="0"/>
          </a:p>
        </p:txBody>
      </p:sp>
      <p:sp>
        <p:nvSpPr>
          <p:cNvPr id="5" name="Marcador de pie de página 4"/>
          <p:cNvSpPr>
            <a:spLocks noGrp="1"/>
          </p:cNvSpPr>
          <p:nvPr>
            <p:ph type="ftr" sz="quarter" idx="11"/>
          </p:nvPr>
        </p:nvSpPr>
        <p:spPr/>
        <p:txBody>
          <a:bodyPr/>
          <a:lstStyle>
            <a:lvl1pPr defTabSz="914400">
              <a:defRPr/>
            </a:lvl1pPr>
          </a:lstStyle>
          <a:p>
            <a:pPr>
              <a:defRPr/>
            </a:pPr>
            <a:endParaRPr lang="es-ES"/>
          </a:p>
        </p:txBody>
      </p:sp>
      <p:sp>
        <p:nvSpPr>
          <p:cNvPr id="6" name="Marcador de número de diapositiva 5"/>
          <p:cNvSpPr>
            <a:spLocks noGrp="1"/>
          </p:cNvSpPr>
          <p:nvPr>
            <p:ph type="sldNum" sz="quarter" idx="12"/>
          </p:nvPr>
        </p:nvSpPr>
        <p:spPr/>
        <p:txBody>
          <a:bodyPr/>
          <a:lstStyle>
            <a:lvl1pPr defTabSz="914400">
              <a:defRPr/>
            </a:lvl1pPr>
          </a:lstStyle>
          <a:p>
            <a:pPr>
              <a:defRPr/>
            </a:pPr>
            <a:fld id="{F7CD4988-E029-4332-98D3-22991D852D84}" type="slidenum">
              <a:rPr lang="es-ES"/>
              <a:pPr>
                <a:defRPr/>
              </a:pPr>
              <a:t>‹Nº›</a:t>
            </a:fld>
            <a:endParaRPr lang="es-ES" dirty="0"/>
          </a:p>
        </p:txBody>
      </p:sp>
    </p:spTree>
    <p:extLst>
      <p:ext uri="{BB962C8B-B14F-4D97-AF65-F5344CB8AC3E}">
        <p14:creationId xmlns:p14="http://schemas.microsoft.com/office/powerpoint/2010/main" val="579272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defTabSz="914400">
              <a:defRPr/>
            </a:lvl1pPr>
          </a:lstStyle>
          <a:p>
            <a:pPr>
              <a:defRPr/>
            </a:pPr>
            <a:fld id="{F58945CD-755E-480E-949C-2D7762F86E72}" type="datetimeFigureOut">
              <a:rPr lang="es-ES"/>
              <a:pPr>
                <a:defRPr/>
              </a:pPr>
              <a:t>16/12/2016</a:t>
            </a:fld>
            <a:endParaRPr lang="es-ES" dirty="0"/>
          </a:p>
        </p:txBody>
      </p:sp>
      <p:sp>
        <p:nvSpPr>
          <p:cNvPr id="5" name="Marcador de pie de página 4"/>
          <p:cNvSpPr>
            <a:spLocks noGrp="1"/>
          </p:cNvSpPr>
          <p:nvPr>
            <p:ph type="ftr" sz="quarter" idx="11"/>
          </p:nvPr>
        </p:nvSpPr>
        <p:spPr/>
        <p:txBody>
          <a:bodyPr/>
          <a:lstStyle>
            <a:lvl1pPr defTabSz="914400">
              <a:defRPr/>
            </a:lvl1pPr>
          </a:lstStyle>
          <a:p>
            <a:pPr>
              <a:defRPr/>
            </a:pPr>
            <a:endParaRPr lang="es-ES"/>
          </a:p>
        </p:txBody>
      </p:sp>
      <p:sp>
        <p:nvSpPr>
          <p:cNvPr id="6" name="Marcador de número de diapositiva 5"/>
          <p:cNvSpPr>
            <a:spLocks noGrp="1"/>
          </p:cNvSpPr>
          <p:nvPr>
            <p:ph type="sldNum" sz="quarter" idx="12"/>
          </p:nvPr>
        </p:nvSpPr>
        <p:spPr/>
        <p:txBody>
          <a:bodyPr/>
          <a:lstStyle>
            <a:lvl1pPr defTabSz="914400">
              <a:defRPr/>
            </a:lvl1pPr>
          </a:lstStyle>
          <a:p>
            <a:pPr>
              <a:defRPr/>
            </a:pPr>
            <a:fld id="{CE110585-C24B-4231-AAA8-65EF1EAFC5A6}" type="slidenum">
              <a:rPr lang="es-ES"/>
              <a:pPr>
                <a:defRPr/>
              </a:pPr>
              <a:t>‹Nº›</a:t>
            </a:fld>
            <a:endParaRPr lang="es-ES" dirty="0"/>
          </a:p>
        </p:txBody>
      </p:sp>
    </p:spTree>
    <p:extLst>
      <p:ext uri="{BB962C8B-B14F-4D97-AF65-F5344CB8AC3E}">
        <p14:creationId xmlns:p14="http://schemas.microsoft.com/office/powerpoint/2010/main" val="374123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defTabSz="914400">
              <a:defRPr/>
            </a:lvl1pPr>
          </a:lstStyle>
          <a:p>
            <a:pPr>
              <a:defRPr/>
            </a:pPr>
            <a:fld id="{F3AF900E-0176-4BB0-8F46-6D2D331F2B4A}" type="datetimeFigureOut">
              <a:rPr lang="es-ES"/>
              <a:pPr>
                <a:defRPr/>
              </a:pPr>
              <a:t>16/12/2016</a:t>
            </a:fld>
            <a:endParaRPr lang="es-ES" dirty="0"/>
          </a:p>
        </p:txBody>
      </p:sp>
      <p:sp>
        <p:nvSpPr>
          <p:cNvPr id="5" name="Marcador de pie de página 4"/>
          <p:cNvSpPr>
            <a:spLocks noGrp="1"/>
          </p:cNvSpPr>
          <p:nvPr>
            <p:ph type="ftr" sz="quarter" idx="11"/>
          </p:nvPr>
        </p:nvSpPr>
        <p:spPr/>
        <p:txBody>
          <a:bodyPr/>
          <a:lstStyle>
            <a:lvl1pPr defTabSz="914400">
              <a:defRPr/>
            </a:lvl1pPr>
          </a:lstStyle>
          <a:p>
            <a:pPr>
              <a:defRPr/>
            </a:pPr>
            <a:endParaRPr lang="es-ES"/>
          </a:p>
        </p:txBody>
      </p:sp>
      <p:sp>
        <p:nvSpPr>
          <p:cNvPr id="6" name="Marcador de número de diapositiva 5"/>
          <p:cNvSpPr>
            <a:spLocks noGrp="1"/>
          </p:cNvSpPr>
          <p:nvPr>
            <p:ph type="sldNum" sz="quarter" idx="12"/>
          </p:nvPr>
        </p:nvSpPr>
        <p:spPr/>
        <p:txBody>
          <a:bodyPr/>
          <a:lstStyle>
            <a:lvl1pPr defTabSz="914400">
              <a:defRPr/>
            </a:lvl1pPr>
          </a:lstStyle>
          <a:p>
            <a:pPr>
              <a:defRPr/>
            </a:pPr>
            <a:fld id="{49D43EA8-B166-4A38-8BB0-9A29D3ECC30F}" type="slidenum">
              <a:rPr lang="es-ES"/>
              <a:pPr>
                <a:defRPr/>
              </a:pPr>
              <a:t>‹Nº›</a:t>
            </a:fld>
            <a:endParaRPr lang="es-ES" dirty="0"/>
          </a:p>
        </p:txBody>
      </p:sp>
    </p:spTree>
    <p:extLst>
      <p:ext uri="{BB962C8B-B14F-4D97-AF65-F5344CB8AC3E}">
        <p14:creationId xmlns:p14="http://schemas.microsoft.com/office/powerpoint/2010/main" val="3379053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lvl1pPr defTabSz="914400">
              <a:defRPr/>
            </a:lvl1pPr>
          </a:lstStyle>
          <a:p>
            <a:pPr>
              <a:defRPr/>
            </a:pPr>
            <a:fld id="{E585A63A-6FA5-46C6-89F4-1CD4CD28CE87}" type="datetimeFigureOut">
              <a:rPr lang="es-ES"/>
              <a:pPr>
                <a:defRPr/>
              </a:pPr>
              <a:t>16/12/2016</a:t>
            </a:fld>
            <a:endParaRPr lang="es-ES" dirty="0"/>
          </a:p>
        </p:txBody>
      </p:sp>
      <p:sp>
        <p:nvSpPr>
          <p:cNvPr id="4" name="Marcador de pie de página 3"/>
          <p:cNvSpPr>
            <a:spLocks noGrp="1"/>
          </p:cNvSpPr>
          <p:nvPr>
            <p:ph type="ftr" sz="quarter" idx="11"/>
          </p:nvPr>
        </p:nvSpPr>
        <p:spPr/>
        <p:txBody>
          <a:bodyPr/>
          <a:lstStyle>
            <a:lvl1pPr defTabSz="914400">
              <a:defRPr/>
            </a:lvl1pPr>
          </a:lstStyle>
          <a:p>
            <a:pPr>
              <a:defRPr/>
            </a:pPr>
            <a:endParaRPr lang="es-ES"/>
          </a:p>
        </p:txBody>
      </p:sp>
      <p:sp>
        <p:nvSpPr>
          <p:cNvPr id="5" name="Marcador de número de diapositiva 4"/>
          <p:cNvSpPr>
            <a:spLocks noGrp="1"/>
          </p:cNvSpPr>
          <p:nvPr>
            <p:ph type="sldNum" sz="quarter" idx="12"/>
          </p:nvPr>
        </p:nvSpPr>
        <p:spPr/>
        <p:txBody>
          <a:bodyPr/>
          <a:lstStyle>
            <a:lvl1pPr defTabSz="914400">
              <a:defRPr/>
            </a:lvl1pPr>
          </a:lstStyle>
          <a:p>
            <a:pPr>
              <a:defRPr/>
            </a:pPr>
            <a:fld id="{1DDA6CAC-51CE-40D8-A490-43A94FE72208}" type="slidenum">
              <a:rPr lang="es-ES"/>
              <a:pPr>
                <a:defRPr/>
              </a:pPr>
              <a:t>‹Nº›</a:t>
            </a:fld>
            <a:endParaRPr lang="es-ES" dirty="0"/>
          </a:p>
        </p:txBody>
      </p:sp>
    </p:spTree>
    <p:extLst>
      <p:ext uri="{BB962C8B-B14F-4D97-AF65-F5344CB8AC3E}">
        <p14:creationId xmlns:p14="http://schemas.microsoft.com/office/powerpoint/2010/main" val="2113638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defTabSz="914400">
              <a:defRPr/>
            </a:lvl1pPr>
          </a:lstStyle>
          <a:p>
            <a:pPr>
              <a:defRPr/>
            </a:pPr>
            <a:fld id="{273CD97B-D606-4F57-B437-CECB90913FF3}" type="datetimeFigureOut">
              <a:rPr lang="es-ES"/>
              <a:pPr>
                <a:defRPr/>
              </a:pPr>
              <a:t>16/12/2016</a:t>
            </a:fld>
            <a:endParaRPr lang="es-ES" dirty="0"/>
          </a:p>
        </p:txBody>
      </p:sp>
      <p:sp>
        <p:nvSpPr>
          <p:cNvPr id="5" name="Marcador de pie de página 4"/>
          <p:cNvSpPr>
            <a:spLocks noGrp="1"/>
          </p:cNvSpPr>
          <p:nvPr>
            <p:ph type="ftr" sz="quarter" idx="11"/>
          </p:nvPr>
        </p:nvSpPr>
        <p:spPr/>
        <p:txBody>
          <a:bodyPr/>
          <a:lstStyle>
            <a:lvl1pPr defTabSz="914400">
              <a:defRPr/>
            </a:lvl1pPr>
          </a:lstStyle>
          <a:p>
            <a:pPr>
              <a:defRPr/>
            </a:pPr>
            <a:endParaRPr lang="es-ES"/>
          </a:p>
        </p:txBody>
      </p:sp>
      <p:sp>
        <p:nvSpPr>
          <p:cNvPr id="6" name="Marcador de número de diapositiva 5"/>
          <p:cNvSpPr>
            <a:spLocks noGrp="1"/>
          </p:cNvSpPr>
          <p:nvPr>
            <p:ph type="sldNum" sz="quarter" idx="12"/>
          </p:nvPr>
        </p:nvSpPr>
        <p:spPr/>
        <p:txBody>
          <a:bodyPr/>
          <a:lstStyle>
            <a:lvl1pPr defTabSz="914400">
              <a:defRPr/>
            </a:lvl1pPr>
          </a:lstStyle>
          <a:p>
            <a:pPr>
              <a:defRPr/>
            </a:pPr>
            <a:fld id="{CC176CC1-01C6-4F46-8495-F310B14EAE10}" type="slidenum">
              <a:rPr lang="es-ES"/>
              <a:pPr>
                <a:defRPr/>
              </a:pPr>
              <a:t>‹Nº›</a:t>
            </a:fld>
            <a:endParaRPr lang="es-ES" dirty="0"/>
          </a:p>
        </p:txBody>
      </p:sp>
    </p:spTree>
    <p:extLst>
      <p:ext uri="{BB962C8B-B14F-4D97-AF65-F5344CB8AC3E}">
        <p14:creationId xmlns:p14="http://schemas.microsoft.com/office/powerpoint/2010/main" val="2105009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defTabSz="914400">
              <a:defRPr/>
            </a:lvl1pPr>
          </a:lstStyle>
          <a:p>
            <a:pPr>
              <a:defRPr/>
            </a:pPr>
            <a:fld id="{243389EF-B253-4C84-85E5-4AB643305B13}" type="datetimeFigureOut">
              <a:rPr lang="es-ES"/>
              <a:pPr>
                <a:defRPr/>
              </a:pPr>
              <a:t>16/12/2016</a:t>
            </a:fld>
            <a:endParaRPr lang="es-ES" dirty="0"/>
          </a:p>
        </p:txBody>
      </p:sp>
      <p:sp>
        <p:nvSpPr>
          <p:cNvPr id="5" name="Marcador de pie de página 4"/>
          <p:cNvSpPr>
            <a:spLocks noGrp="1"/>
          </p:cNvSpPr>
          <p:nvPr>
            <p:ph type="ftr" sz="quarter" idx="11"/>
          </p:nvPr>
        </p:nvSpPr>
        <p:spPr/>
        <p:txBody>
          <a:bodyPr/>
          <a:lstStyle>
            <a:lvl1pPr defTabSz="914400">
              <a:defRPr/>
            </a:lvl1pPr>
          </a:lstStyle>
          <a:p>
            <a:pPr>
              <a:defRPr/>
            </a:pPr>
            <a:endParaRPr lang="es-ES"/>
          </a:p>
        </p:txBody>
      </p:sp>
      <p:sp>
        <p:nvSpPr>
          <p:cNvPr id="6" name="Marcador de número de diapositiva 5"/>
          <p:cNvSpPr>
            <a:spLocks noGrp="1"/>
          </p:cNvSpPr>
          <p:nvPr>
            <p:ph type="sldNum" sz="quarter" idx="12"/>
          </p:nvPr>
        </p:nvSpPr>
        <p:spPr/>
        <p:txBody>
          <a:bodyPr/>
          <a:lstStyle>
            <a:lvl1pPr defTabSz="914400">
              <a:defRPr/>
            </a:lvl1pPr>
          </a:lstStyle>
          <a:p>
            <a:pPr>
              <a:defRPr/>
            </a:pPr>
            <a:fld id="{AA086A6A-C98F-4F3D-924A-23141E4111C7}" type="slidenum">
              <a:rPr lang="es-ES"/>
              <a:pPr>
                <a:defRPr/>
              </a:pPr>
              <a:t>‹Nº›</a:t>
            </a:fld>
            <a:endParaRPr lang="es-ES" dirty="0"/>
          </a:p>
        </p:txBody>
      </p:sp>
    </p:spTree>
    <p:extLst>
      <p:ext uri="{BB962C8B-B14F-4D97-AF65-F5344CB8AC3E}">
        <p14:creationId xmlns:p14="http://schemas.microsoft.com/office/powerpoint/2010/main" val="3828141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lvl1pPr defTabSz="914400">
              <a:defRPr/>
            </a:lvl1pPr>
          </a:lstStyle>
          <a:p>
            <a:pPr>
              <a:defRPr/>
            </a:pPr>
            <a:fld id="{22C36556-452F-42CD-9C80-9C38787846CE}" type="datetimeFigureOut">
              <a:rPr lang="es-ES"/>
              <a:pPr>
                <a:defRPr/>
              </a:pPr>
              <a:t>16/12/2016</a:t>
            </a:fld>
            <a:endParaRPr lang="es-ES" dirty="0"/>
          </a:p>
        </p:txBody>
      </p:sp>
      <p:sp>
        <p:nvSpPr>
          <p:cNvPr id="6" name="Marcador de pie de página 5"/>
          <p:cNvSpPr>
            <a:spLocks noGrp="1"/>
          </p:cNvSpPr>
          <p:nvPr>
            <p:ph type="ftr" sz="quarter" idx="11"/>
          </p:nvPr>
        </p:nvSpPr>
        <p:spPr/>
        <p:txBody>
          <a:bodyPr/>
          <a:lstStyle>
            <a:lvl1pPr defTabSz="914400">
              <a:defRPr/>
            </a:lvl1pPr>
          </a:lstStyle>
          <a:p>
            <a:pPr>
              <a:defRPr/>
            </a:pPr>
            <a:endParaRPr lang="es-ES"/>
          </a:p>
        </p:txBody>
      </p:sp>
      <p:sp>
        <p:nvSpPr>
          <p:cNvPr id="7" name="Marcador de número de diapositiva 6"/>
          <p:cNvSpPr>
            <a:spLocks noGrp="1"/>
          </p:cNvSpPr>
          <p:nvPr>
            <p:ph type="sldNum" sz="quarter" idx="12"/>
          </p:nvPr>
        </p:nvSpPr>
        <p:spPr/>
        <p:txBody>
          <a:bodyPr/>
          <a:lstStyle>
            <a:lvl1pPr defTabSz="914400">
              <a:defRPr/>
            </a:lvl1pPr>
          </a:lstStyle>
          <a:p>
            <a:pPr>
              <a:defRPr/>
            </a:pPr>
            <a:fld id="{5E2037BC-F44B-4EB9-830C-AA72E2D9FAFD}" type="slidenum">
              <a:rPr lang="es-ES"/>
              <a:pPr>
                <a:defRPr/>
              </a:pPr>
              <a:t>‹Nº›</a:t>
            </a:fld>
            <a:endParaRPr lang="es-ES" dirty="0"/>
          </a:p>
        </p:txBody>
      </p:sp>
    </p:spTree>
    <p:extLst>
      <p:ext uri="{BB962C8B-B14F-4D97-AF65-F5344CB8AC3E}">
        <p14:creationId xmlns:p14="http://schemas.microsoft.com/office/powerpoint/2010/main" val="1047755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lvl1pPr defTabSz="914400">
              <a:defRPr/>
            </a:lvl1pPr>
          </a:lstStyle>
          <a:p>
            <a:pPr>
              <a:defRPr/>
            </a:pPr>
            <a:fld id="{370E4C78-2157-4D1D-9587-E5F1927272A8}" type="datetimeFigureOut">
              <a:rPr lang="es-ES"/>
              <a:pPr>
                <a:defRPr/>
              </a:pPr>
              <a:t>16/12/2016</a:t>
            </a:fld>
            <a:endParaRPr lang="es-ES" dirty="0"/>
          </a:p>
        </p:txBody>
      </p:sp>
      <p:sp>
        <p:nvSpPr>
          <p:cNvPr id="8" name="Marcador de pie de página 7"/>
          <p:cNvSpPr>
            <a:spLocks noGrp="1"/>
          </p:cNvSpPr>
          <p:nvPr>
            <p:ph type="ftr" sz="quarter" idx="11"/>
          </p:nvPr>
        </p:nvSpPr>
        <p:spPr/>
        <p:txBody>
          <a:bodyPr/>
          <a:lstStyle>
            <a:lvl1pPr defTabSz="914400">
              <a:defRPr/>
            </a:lvl1pPr>
          </a:lstStyle>
          <a:p>
            <a:pPr>
              <a:defRPr/>
            </a:pPr>
            <a:endParaRPr lang="es-ES"/>
          </a:p>
        </p:txBody>
      </p:sp>
      <p:sp>
        <p:nvSpPr>
          <p:cNvPr id="9" name="Marcador de número de diapositiva 8"/>
          <p:cNvSpPr>
            <a:spLocks noGrp="1"/>
          </p:cNvSpPr>
          <p:nvPr>
            <p:ph type="sldNum" sz="quarter" idx="12"/>
          </p:nvPr>
        </p:nvSpPr>
        <p:spPr/>
        <p:txBody>
          <a:bodyPr/>
          <a:lstStyle>
            <a:lvl1pPr defTabSz="914400">
              <a:defRPr/>
            </a:lvl1pPr>
          </a:lstStyle>
          <a:p>
            <a:pPr>
              <a:defRPr/>
            </a:pPr>
            <a:fld id="{3954F40F-3C17-4E25-BF7F-FAD9828A844F}" type="slidenum">
              <a:rPr lang="es-ES"/>
              <a:pPr>
                <a:defRPr/>
              </a:pPr>
              <a:t>‹Nº›</a:t>
            </a:fld>
            <a:endParaRPr lang="es-ES" dirty="0"/>
          </a:p>
        </p:txBody>
      </p:sp>
    </p:spTree>
    <p:extLst>
      <p:ext uri="{BB962C8B-B14F-4D97-AF65-F5344CB8AC3E}">
        <p14:creationId xmlns:p14="http://schemas.microsoft.com/office/powerpoint/2010/main" val="1383649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lvl1pPr defTabSz="914400">
              <a:defRPr/>
            </a:lvl1pPr>
          </a:lstStyle>
          <a:p>
            <a:pPr>
              <a:defRPr/>
            </a:pPr>
            <a:fld id="{6CEAC55C-B00A-48CF-A942-0E534CF0F984}" type="datetimeFigureOut">
              <a:rPr lang="es-ES"/>
              <a:pPr>
                <a:defRPr/>
              </a:pPr>
              <a:t>16/12/2016</a:t>
            </a:fld>
            <a:endParaRPr lang="es-ES" dirty="0"/>
          </a:p>
        </p:txBody>
      </p:sp>
      <p:sp>
        <p:nvSpPr>
          <p:cNvPr id="4" name="Marcador de pie de página 3"/>
          <p:cNvSpPr>
            <a:spLocks noGrp="1"/>
          </p:cNvSpPr>
          <p:nvPr>
            <p:ph type="ftr" sz="quarter" idx="11"/>
          </p:nvPr>
        </p:nvSpPr>
        <p:spPr/>
        <p:txBody>
          <a:bodyPr/>
          <a:lstStyle>
            <a:lvl1pPr defTabSz="914400">
              <a:defRPr/>
            </a:lvl1pPr>
          </a:lstStyle>
          <a:p>
            <a:pPr>
              <a:defRPr/>
            </a:pPr>
            <a:endParaRPr lang="es-ES"/>
          </a:p>
        </p:txBody>
      </p:sp>
      <p:sp>
        <p:nvSpPr>
          <p:cNvPr id="5" name="Marcador de número de diapositiva 4"/>
          <p:cNvSpPr>
            <a:spLocks noGrp="1"/>
          </p:cNvSpPr>
          <p:nvPr>
            <p:ph type="sldNum" sz="quarter" idx="12"/>
          </p:nvPr>
        </p:nvSpPr>
        <p:spPr/>
        <p:txBody>
          <a:bodyPr/>
          <a:lstStyle>
            <a:lvl1pPr defTabSz="914400">
              <a:defRPr/>
            </a:lvl1pPr>
          </a:lstStyle>
          <a:p>
            <a:pPr>
              <a:defRPr/>
            </a:pPr>
            <a:fld id="{B2F7EF71-8926-43BF-8B34-0055359CB08A}" type="slidenum">
              <a:rPr lang="es-ES"/>
              <a:pPr>
                <a:defRPr/>
              </a:pPr>
              <a:t>‹Nº›</a:t>
            </a:fld>
            <a:endParaRPr lang="es-ES" dirty="0"/>
          </a:p>
        </p:txBody>
      </p:sp>
    </p:spTree>
    <p:extLst>
      <p:ext uri="{BB962C8B-B14F-4D97-AF65-F5344CB8AC3E}">
        <p14:creationId xmlns:p14="http://schemas.microsoft.com/office/powerpoint/2010/main" val="1266079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defTabSz="914400">
              <a:defRPr/>
            </a:lvl1pPr>
          </a:lstStyle>
          <a:p>
            <a:pPr>
              <a:defRPr/>
            </a:pPr>
            <a:fld id="{21EA2585-C555-41B1-9704-C35E3028E745}" type="datetimeFigureOut">
              <a:rPr lang="es-ES"/>
              <a:pPr>
                <a:defRPr/>
              </a:pPr>
              <a:t>16/12/2016</a:t>
            </a:fld>
            <a:endParaRPr lang="es-ES" dirty="0"/>
          </a:p>
        </p:txBody>
      </p:sp>
      <p:sp>
        <p:nvSpPr>
          <p:cNvPr id="3" name="Marcador de pie de página 2"/>
          <p:cNvSpPr>
            <a:spLocks noGrp="1"/>
          </p:cNvSpPr>
          <p:nvPr>
            <p:ph type="ftr" sz="quarter" idx="11"/>
          </p:nvPr>
        </p:nvSpPr>
        <p:spPr/>
        <p:txBody>
          <a:bodyPr/>
          <a:lstStyle>
            <a:lvl1pPr defTabSz="914400">
              <a:defRPr/>
            </a:lvl1pPr>
          </a:lstStyle>
          <a:p>
            <a:pPr>
              <a:defRPr/>
            </a:pPr>
            <a:endParaRPr lang="es-ES"/>
          </a:p>
        </p:txBody>
      </p:sp>
      <p:sp>
        <p:nvSpPr>
          <p:cNvPr id="4" name="Marcador de número de diapositiva 3"/>
          <p:cNvSpPr>
            <a:spLocks noGrp="1"/>
          </p:cNvSpPr>
          <p:nvPr>
            <p:ph type="sldNum" sz="quarter" idx="12"/>
          </p:nvPr>
        </p:nvSpPr>
        <p:spPr/>
        <p:txBody>
          <a:bodyPr/>
          <a:lstStyle>
            <a:lvl1pPr defTabSz="914400">
              <a:defRPr/>
            </a:lvl1pPr>
          </a:lstStyle>
          <a:p>
            <a:pPr>
              <a:defRPr/>
            </a:pPr>
            <a:fld id="{1B73CA57-BCFF-4469-A3E0-C87371F06D74}" type="slidenum">
              <a:rPr lang="es-ES"/>
              <a:pPr>
                <a:defRPr/>
              </a:pPr>
              <a:t>‹Nº›</a:t>
            </a:fld>
            <a:endParaRPr lang="es-ES" dirty="0"/>
          </a:p>
        </p:txBody>
      </p:sp>
    </p:spTree>
    <p:extLst>
      <p:ext uri="{BB962C8B-B14F-4D97-AF65-F5344CB8AC3E}">
        <p14:creationId xmlns:p14="http://schemas.microsoft.com/office/powerpoint/2010/main" val="176005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defTabSz="914400">
              <a:defRPr/>
            </a:lvl1pPr>
          </a:lstStyle>
          <a:p>
            <a:pPr>
              <a:defRPr/>
            </a:pPr>
            <a:fld id="{0AF3D648-5877-4CC2-8CE8-5CF16DFCED58}" type="datetimeFigureOut">
              <a:rPr lang="es-ES"/>
              <a:pPr>
                <a:defRPr/>
              </a:pPr>
              <a:t>16/12/2016</a:t>
            </a:fld>
            <a:endParaRPr lang="es-ES" dirty="0"/>
          </a:p>
        </p:txBody>
      </p:sp>
      <p:sp>
        <p:nvSpPr>
          <p:cNvPr id="6" name="Marcador de pie de página 5"/>
          <p:cNvSpPr>
            <a:spLocks noGrp="1"/>
          </p:cNvSpPr>
          <p:nvPr>
            <p:ph type="ftr" sz="quarter" idx="11"/>
          </p:nvPr>
        </p:nvSpPr>
        <p:spPr/>
        <p:txBody>
          <a:bodyPr/>
          <a:lstStyle>
            <a:lvl1pPr defTabSz="914400">
              <a:defRPr/>
            </a:lvl1pPr>
          </a:lstStyle>
          <a:p>
            <a:pPr>
              <a:defRPr/>
            </a:pPr>
            <a:endParaRPr lang="es-ES"/>
          </a:p>
        </p:txBody>
      </p:sp>
      <p:sp>
        <p:nvSpPr>
          <p:cNvPr id="7" name="Marcador de número de diapositiva 6"/>
          <p:cNvSpPr>
            <a:spLocks noGrp="1"/>
          </p:cNvSpPr>
          <p:nvPr>
            <p:ph type="sldNum" sz="quarter" idx="12"/>
          </p:nvPr>
        </p:nvSpPr>
        <p:spPr/>
        <p:txBody>
          <a:bodyPr/>
          <a:lstStyle>
            <a:lvl1pPr defTabSz="914400">
              <a:defRPr/>
            </a:lvl1pPr>
          </a:lstStyle>
          <a:p>
            <a:pPr>
              <a:defRPr/>
            </a:pPr>
            <a:fld id="{177783E8-4A4C-419F-AF24-86388A85F3D3}" type="slidenum">
              <a:rPr lang="es-ES"/>
              <a:pPr>
                <a:defRPr/>
              </a:pPr>
              <a:t>‹Nº›</a:t>
            </a:fld>
            <a:endParaRPr lang="es-ES" dirty="0"/>
          </a:p>
        </p:txBody>
      </p:sp>
    </p:spTree>
    <p:extLst>
      <p:ext uri="{BB962C8B-B14F-4D97-AF65-F5344CB8AC3E}">
        <p14:creationId xmlns:p14="http://schemas.microsoft.com/office/powerpoint/2010/main" val="3944421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defTabSz="914400">
              <a:defRPr/>
            </a:lvl1pPr>
          </a:lstStyle>
          <a:p>
            <a:pPr>
              <a:defRPr/>
            </a:pPr>
            <a:fld id="{B5AE39A4-B16A-49E8-9547-940E2BB40465}" type="datetimeFigureOut">
              <a:rPr lang="es-ES"/>
              <a:pPr>
                <a:defRPr/>
              </a:pPr>
              <a:t>16/12/2016</a:t>
            </a:fld>
            <a:endParaRPr lang="es-ES" dirty="0"/>
          </a:p>
        </p:txBody>
      </p:sp>
      <p:sp>
        <p:nvSpPr>
          <p:cNvPr id="6" name="Marcador de pie de página 5"/>
          <p:cNvSpPr>
            <a:spLocks noGrp="1"/>
          </p:cNvSpPr>
          <p:nvPr>
            <p:ph type="ftr" sz="quarter" idx="11"/>
          </p:nvPr>
        </p:nvSpPr>
        <p:spPr/>
        <p:txBody>
          <a:bodyPr/>
          <a:lstStyle>
            <a:lvl1pPr defTabSz="914400">
              <a:defRPr/>
            </a:lvl1pPr>
          </a:lstStyle>
          <a:p>
            <a:pPr>
              <a:defRPr/>
            </a:pPr>
            <a:endParaRPr lang="es-ES"/>
          </a:p>
        </p:txBody>
      </p:sp>
      <p:sp>
        <p:nvSpPr>
          <p:cNvPr id="7" name="Marcador de número de diapositiva 6"/>
          <p:cNvSpPr>
            <a:spLocks noGrp="1"/>
          </p:cNvSpPr>
          <p:nvPr>
            <p:ph type="sldNum" sz="quarter" idx="12"/>
          </p:nvPr>
        </p:nvSpPr>
        <p:spPr/>
        <p:txBody>
          <a:bodyPr/>
          <a:lstStyle>
            <a:lvl1pPr defTabSz="914400">
              <a:defRPr/>
            </a:lvl1pPr>
          </a:lstStyle>
          <a:p>
            <a:pPr>
              <a:defRPr/>
            </a:pPr>
            <a:fld id="{98B777BD-6B66-4B61-9162-9E778204DD28}" type="slidenum">
              <a:rPr lang="es-ES"/>
              <a:pPr>
                <a:defRPr/>
              </a:pPr>
              <a:t>‹Nº›</a:t>
            </a:fld>
            <a:endParaRPr lang="es-ES" dirty="0"/>
          </a:p>
        </p:txBody>
      </p:sp>
    </p:spTree>
    <p:extLst>
      <p:ext uri="{BB962C8B-B14F-4D97-AF65-F5344CB8AC3E}">
        <p14:creationId xmlns:p14="http://schemas.microsoft.com/office/powerpoint/2010/main" val="2223166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smtClean="0"/>
              <a:t>Clic para editar título</a:t>
            </a:r>
            <a:endParaRPr lang="es-ES" smtClean="0"/>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cs typeface="+mn-cs"/>
              </a:defRPr>
            </a:lvl1pPr>
          </a:lstStyle>
          <a:p>
            <a:pPr>
              <a:defRPr/>
            </a:pPr>
            <a:fld id="{B2E80D0C-979A-4B26-9724-4860F242A631}" type="datetimeFigureOut">
              <a:rPr lang="es-ES"/>
              <a:pPr>
                <a:defRPr/>
              </a:pPr>
              <a:t>16/12/2016</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cs typeface="+mn-cs"/>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cs typeface="+mn-cs"/>
              </a:defRPr>
            </a:lvl1pPr>
          </a:lstStyle>
          <a:p>
            <a:pPr>
              <a:defRPr/>
            </a:pPr>
            <a:fld id="{212FA261-B3FE-45DF-9FAC-A86EEFCC13B9}"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Layout" Target="../diagrams/layout8.xml"/><Relationship Id="rId7" Type="http://schemas.openxmlformats.org/officeDocument/2006/relationships/image" Target="../media/image10.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2.jp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91887" y="3276599"/>
            <a:ext cx="8055428" cy="914401"/>
          </a:xfrm>
          <a:prstGeom prst="rect">
            <a:avLst/>
          </a:prstGeom>
          <a:solidFill>
            <a:srgbClr val="E9EFF7"/>
          </a:solidFill>
          <a:effectLst>
            <a:outerShdw blurRad="76200" dist="12700" dir="8100000" sy="-23000" kx="800400" algn="br" rotWithShape="0">
              <a:prstClr val="black">
                <a:alpha val="20000"/>
              </a:prst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C">
              <a:solidFill>
                <a:prstClr val="white"/>
              </a:solidFill>
            </a:endParaRPr>
          </a:p>
        </p:txBody>
      </p:sp>
      <p:sp>
        <p:nvSpPr>
          <p:cNvPr id="2" name="1 Título"/>
          <p:cNvSpPr>
            <a:spLocks noGrp="1"/>
          </p:cNvSpPr>
          <p:nvPr>
            <p:ph type="ctrTitle"/>
          </p:nvPr>
        </p:nvSpPr>
        <p:spPr>
          <a:xfrm>
            <a:off x="391887" y="2618008"/>
            <a:ext cx="8383623" cy="1115791"/>
          </a:xfrm>
          <a:noFill/>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s-MX" sz="3200" b="1" dirty="0" smtClean="0">
                <a:solidFill>
                  <a:schemeClr val="accent1">
                    <a:lumMod val="50000"/>
                  </a:schemeClr>
                </a:solidFill>
                <a:latin typeface="Century Gothic" panose="020B0502020202020204" pitchFamily="34" charset="0"/>
              </a:rPr>
              <a:t>PORTAFOLIO DE HERRAMIENTAS DE GESTIÓN JUDICIAL POR MEDIOS ELECTRÓNICOS COMO APOYO AL JUEZ EN ORALIDAD  </a:t>
            </a:r>
            <a:br>
              <a:rPr lang="es-MX" sz="3200" b="1" dirty="0" smtClean="0">
                <a:solidFill>
                  <a:schemeClr val="accent1">
                    <a:lumMod val="50000"/>
                  </a:schemeClr>
                </a:solidFill>
                <a:latin typeface="Century Gothic" panose="020B0502020202020204" pitchFamily="34" charset="0"/>
              </a:rPr>
            </a:br>
            <a:endParaRPr lang="es-EC" sz="3200" b="1" dirty="0">
              <a:solidFill>
                <a:schemeClr val="accent1">
                  <a:lumMod val="50000"/>
                </a:schemeClr>
              </a:solidFill>
              <a:latin typeface="Century Gothic" panose="020B0502020202020204" pitchFamily="34" charset="0"/>
            </a:endParaRPr>
          </a:p>
        </p:txBody>
      </p:sp>
      <p:cxnSp>
        <p:nvCxnSpPr>
          <p:cNvPr id="5" name="4 Conector recto"/>
          <p:cNvCxnSpPr/>
          <p:nvPr/>
        </p:nvCxnSpPr>
        <p:spPr>
          <a:xfrm flipV="1">
            <a:off x="359228" y="4005933"/>
            <a:ext cx="8186057" cy="10886"/>
          </a:xfrm>
          <a:prstGeom prst="line">
            <a:avLst/>
          </a:prstGeom>
          <a:ln w="12700">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2732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2385"/>
            <a:ext cx="8686800" cy="1143000"/>
          </a:xfrm>
        </p:spPr>
        <p:txBody>
          <a:bodyPr>
            <a:noAutofit/>
          </a:bodyPr>
          <a:lstStyle/>
          <a:p>
            <a:pPr algn="r"/>
            <a:r>
              <a:rPr lang="es-EC" sz="3600" b="1" dirty="0">
                <a:solidFill>
                  <a:schemeClr val="tx2"/>
                </a:solidFill>
              </a:rPr>
              <a:t/>
            </a:r>
            <a:br>
              <a:rPr lang="es-EC" sz="3600" b="1" dirty="0">
                <a:solidFill>
                  <a:schemeClr val="tx2"/>
                </a:solidFill>
              </a:rPr>
            </a:br>
            <a:r>
              <a:rPr lang="es-EC" sz="3200" b="1" dirty="0">
                <a:solidFill>
                  <a:schemeClr val="tx2"/>
                </a:solidFill>
              </a:rPr>
              <a:t>SISTEMA DE GRABACIÓN DE </a:t>
            </a:r>
            <a:br>
              <a:rPr lang="es-EC" sz="3200" b="1" dirty="0">
                <a:solidFill>
                  <a:schemeClr val="tx2"/>
                </a:solidFill>
              </a:rPr>
            </a:br>
            <a:r>
              <a:rPr lang="es-EC" sz="3200" b="1" dirty="0">
                <a:solidFill>
                  <a:schemeClr val="tx2"/>
                </a:solidFill>
              </a:rPr>
              <a:t>AUDIENCIAS Y VIDEOCONFERENCIAS</a:t>
            </a:r>
            <a:endParaRPr lang="es-EC" sz="3600" b="1" dirty="0">
              <a:solidFill>
                <a:schemeClr val="tx2"/>
              </a:solidFill>
            </a:endParaRPr>
          </a:p>
        </p:txBody>
      </p:sp>
      <p:sp>
        <p:nvSpPr>
          <p:cNvPr id="3" name="2 Marcador de contenido"/>
          <p:cNvSpPr>
            <a:spLocks noGrp="1"/>
          </p:cNvSpPr>
          <p:nvPr>
            <p:ph idx="1"/>
          </p:nvPr>
        </p:nvSpPr>
        <p:spPr>
          <a:xfrm>
            <a:off x="395536" y="1552723"/>
            <a:ext cx="8424936" cy="1588245"/>
          </a:xfrm>
        </p:spPr>
        <p:txBody>
          <a:bodyPr>
            <a:noAutofit/>
          </a:bodyPr>
          <a:lstStyle/>
          <a:p>
            <a:pPr marL="0" indent="0" algn="just">
              <a:buNone/>
            </a:pPr>
            <a:r>
              <a:rPr lang="es-EC" sz="1800" dirty="0" smtClean="0">
                <a:solidFill>
                  <a:schemeClr val="accent1">
                    <a:lumMod val="50000"/>
                  </a:schemeClr>
                </a:solidFill>
              </a:rPr>
              <a:t>El Sistema de Grabación de audiencias y videoconferencias potencia la oralidad, garantiza la </a:t>
            </a:r>
            <a:r>
              <a:rPr lang="es-EC" sz="1800" dirty="0">
                <a:solidFill>
                  <a:schemeClr val="accent1">
                    <a:lumMod val="50000"/>
                  </a:schemeClr>
                </a:solidFill>
              </a:rPr>
              <a:t>grabación integra de las </a:t>
            </a:r>
            <a:r>
              <a:rPr lang="es-EC" sz="1800" dirty="0" smtClean="0">
                <a:solidFill>
                  <a:schemeClr val="accent1">
                    <a:lumMod val="50000"/>
                  </a:schemeClr>
                </a:solidFill>
              </a:rPr>
              <a:t>audiencias y su </a:t>
            </a:r>
            <a:r>
              <a:rPr lang="es-EC" sz="1800" dirty="0">
                <a:solidFill>
                  <a:schemeClr val="accent1">
                    <a:lumMod val="50000"/>
                  </a:schemeClr>
                </a:solidFill>
              </a:rPr>
              <a:t>registro </a:t>
            </a:r>
            <a:r>
              <a:rPr lang="es-EC" sz="1800" dirty="0" smtClean="0">
                <a:solidFill>
                  <a:schemeClr val="accent1">
                    <a:lumMod val="50000"/>
                  </a:schemeClr>
                </a:solidFill>
              </a:rPr>
              <a:t>en </a:t>
            </a:r>
            <a:r>
              <a:rPr lang="es-EC" sz="1800" dirty="0">
                <a:solidFill>
                  <a:schemeClr val="accent1">
                    <a:lumMod val="50000"/>
                  </a:schemeClr>
                </a:solidFill>
              </a:rPr>
              <a:t>medio </a:t>
            </a:r>
            <a:r>
              <a:rPr lang="es-EC" sz="1800" dirty="0" smtClean="0">
                <a:solidFill>
                  <a:schemeClr val="accent1">
                    <a:lumMod val="50000"/>
                  </a:schemeClr>
                </a:solidFill>
              </a:rPr>
              <a:t>magnetofónico</a:t>
            </a:r>
            <a:r>
              <a:rPr lang="es-EC" sz="1800" dirty="0">
                <a:solidFill>
                  <a:schemeClr val="accent1">
                    <a:lumMod val="50000"/>
                  </a:schemeClr>
                </a:solidFill>
              </a:rPr>
              <a:t>. </a:t>
            </a:r>
            <a:endParaRPr lang="es-EC" sz="1800" dirty="0" smtClean="0">
              <a:solidFill>
                <a:schemeClr val="accent1">
                  <a:lumMod val="50000"/>
                </a:schemeClr>
              </a:solidFill>
            </a:endParaRPr>
          </a:p>
          <a:p>
            <a:pPr marL="0" indent="0" algn="just">
              <a:buNone/>
            </a:pPr>
            <a:r>
              <a:rPr lang="es-EC" sz="1800" dirty="0" smtClean="0">
                <a:solidFill>
                  <a:schemeClr val="accent1">
                    <a:lumMod val="50000"/>
                  </a:schemeClr>
                </a:solidFill>
              </a:rPr>
              <a:t>A </a:t>
            </a:r>
            <a:r>
              <a:rPr lang="es-EC" sz="1800" dirty="0">
                <a:solidFill>
                  <a:schemeClr val="accent1">
                    <a:lumMod val="50000"/>
                  </a:schemeClr>
                </a:solidFill>
              </a:rPr>
              <a:t>través de esta herramienta los </a:t>
            </a:r>
            <a:r>
              <a:rPr lang="es-EC" sz="1800" dirty="0" smtClean="0">
                <a:solidFill>
                  <a:schemeClr val="accent1">
                    <a:lumMod val="50000"/>
                  </a:schemeClr>
                </a:solidFill>
              </a:rPr>
              <a:t>audios de las audiencias se </a:t>
            </a:r>
            <a:r>
              <a:rPr lang="es-EC" sz="1800" dirty="0">
                <a:solidFill>
                  <a:schemeClr val="accent1">
                    <a:lumMod val="50000"/>
                  </a:schemeClr>
                </a:solidFill>
              </a:rPr>
              <a:t>almacenan en un repositorio del Consejo de la Judicatura de forma ordenada, facilitando su localización y posterior </a:t>
            </a:r>
            <a:r>
              <a:rPr lang="es-EC" sz="1800" dirty="0" smtClean="0">
                <a:solidFill>
                  <a:schemeClr val="accent1">
                    <a:lumMod val="50000"/>
                  </a:schemeClr>
                </a:solidFill>
              </a:rPr>
              <a:t>reproducción fidedigna </a:t>
            </a:r>
            <a:r>
              <a:rPr lang="es-EC" sz="1800" dirty="0">
                <a:solidFill>
                  <a:schemeClr val="accent1">
                    <a:lumMod val="50000"/>
                  </a:schemeClr>
                </a:solidFill>
              </a:rPr>
              <a:t>de lo actuado con el fin de que estén al alcance de las partes </a:t>
            </a:r>
            <a:r>
              <a:rPr lang="es-EC" sz="1800" dirty="0" smtClean="0">
                <a:solidFill>
                  <a:schemeClr val="accent1">
                    <a:lumMod val="50000"/>
                  </a:schemeClr>
                </a:solidFill>
              </a:rPr>
              <a:t>procesales y del juez. </a:t>
            </a:r>
          </a:p>
        </p:txBody>
      </p:sp>
      <p:sp>
        <p:nvSpPr>
          <p:cNvPr id="4" name="3 CuadroTexto"/>
          <p:cNvSpPr txBox="1"/>
          <p:nvPr/>
        </p:nvSpPr>
        <p:spPr>
          <a:xfrm>
            <a:off x="395536" y="3314015"/>
            <a:ext cx="4608512" cy="3139321"/>
          </a:xfrm>
          <a:prstGeom prst="rect">
            <a:avLst/>
          </a:prstGeom>
          <a:noFill/>
        </p:spPr>
        <p:txBody>
          <a:bodyPr wrap="square" rtlCol="0">
            <a:spAutoFit/>
          </a:bodyPr>
          <a:lstStyle/>
          <a:p>
            <a:pPr algn="just"/>
            <a:r>
              <a:rPr lang="es-EC" dirty="0">
                <a:solidFill>
                  <a:schemeClr val="accent1">
                    <a:lumMod val="50000"/>
                  </a:schemeClr>
                </a:solidFill>
              </a:rPr>
              <a:t>La comparecencia a una audiencia se ejecuta en tiempo real dentro de los días y horas señalados por el </a:t>
            </a:r>
            <a:r>
              <a:rPr lang="es-EC" dirty="0" smtClean="0">
                <a:solidFill>
                  <a:schemeClr val="accent1">
                    <a:lumMod val="50000"/>
                  </a:schemeClr>
                </a:solidFill>
              </a:rPr>
              <a:t>juzgador, permitiendo a </a:t>
            </a:r>
            <a:r>
              <a:rPr lang="es-EC" dirty="0">
                <a:solidFill>
                  <a:schemeClr val="accent1">
                    <a:lumMod val="50000"/>
                  </a:schemeClr>
                </a:solidFill>
              </a:rPr>
              <a:t>las partes procesales, peritos, entre otros, que no puedan concurrir </a:t>
            </a:r>
            <a:r>
              <a:rPr lang="es-EC" dirty="0" smtClean="0">
                <a:solidFill>
                  <a:schemeClr val="accent1">
                    <a:lumMod val="50000"/>
                  </a:schemeClr>
                </a:solidFill>
              </a:rPr>
              <a:t>físicamente, participar </a:t>
            </a:r>
            <a:r>
              <a:rPr lang="es-EC" dirty="0">
                <a:solidFill>
                  <a:schemeClr val="accent1">
                    <a:lumMod val="50000"/>
                  </a:schemeClr>
                </a:solidFill>
              </a:rPr>
              <a:t>de forma oral, a través de un mecanismo tecnológico que permite la conexión desde otra dependencia jurisdiccional o administrativa con el lugar señalado para el cumplimiento de la diligencia. </a:t>
            </a:r>
            <a:endParaRPr lang="es-EC" dirty="0" smtClean="0">
              <a:solidFill>
                <a:schemeClr val="accent1">
                  <a:lumMod val="50000"/>
                </a:schemeClr>
              </a:solidFill>
            </a:endParaRPr>
          </a:p>
          <a:p>
            <a:pPr algn="just"/>
            <a:endParaRPr lang="es-EC" dirty="0">
              <a:solidFill>
                <a:schemeClr val="accent1">
                  <a:lumMod val="50000"/>
                </a:schemeClr>
              </a:solidFill>
            </a:endParaRPr>
          </a:p>
        </p:txBody>
      </p:sp>
      <p:pic>
        <p:nvPicPr>
          <p:cNvPr id="6" name="Picture 2" descr="C:\Users\maria.lechon\AppData\Local\Microsoft\Windows\Temporary Internet Files\Content.Outlook\6WR4DO9O\AUDIENC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140968"/>
            <a:ext cx="3528392"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769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8686800" cy="1143000"/>
          </a:xfrm>
        </p:spPr>
        <p:txBody>
          <a:bodyPr>
            <a:noAutofit/>
          </a:bodyPr>
          <a:lstStyle/>
          <a:p>
            <a:pPr algn="r"/>
            <a:r>
              <a:rPr lang="es-EC" sz="3200" b="1" dirty="0">
                <a:solidFill>
                  <a:schemeClr val="tx2"/>
                </a:solidFill>
              </a:rPr>
              <a:t>SISTEMA DE GRABACIÓN DE </a:t>
            </a:r>
            <a:br>
              <a:rPr lang="es-EC" sz="3200" b="1" dirty="0">
                <a:solidFill>
                  <a:schemeClr val="tx2"/>
                </a:solidFill>
              </a:rPr>
            </a:br>
            <a:r>
              <a:rPr lang="es-EC" sz="3200" b="1" dirty="0">
                <a:solidFill>
                  <a:schemeClr val="tx2"/>
                </a:solidFill>
              </a:rPr>
              <a:t>AUDIENCIAS Y VIDEOCONFERENCIAS</a:t>
            </a:r>
            <a:endParaRPr lang="es-EC" sz="36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65477771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1229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88640"/>
            <a:ext cx="8686800" cy="1143000"/>
          </a:xfrm>
        </p:spPr>
        <p:txBody>
          <a:bodyPr>
            <a:noAutofit/>
          </a:bodyPr>
          <a:lstStyle/>
          <a:p>
            <a:pPr algn="r"/>
            <a:r>
              <a:rPr lang="es-MX" sz="3600" b="1" dirty="0">
                <a:solidFill>
                  <a:schemeClr val="tx2"/>
                </a:solidFill>
              </a:rPr>
              <a:t>CASILLEROS ELECTRÓNICOS </a:t>
            </a:r>
            <a:br>
              <a:rPr lang="es-MX" sz="3600" b="1" dirty="0">
                <a:solidFill>
                  <a:schemeClr val="tx2"/>
                </a:solidFill>
              </a:rPr>
            </a:br>
            <a:r>
              <a:rPr lang="es-MX" sz="3600" b="1" dirty="0">
                <a:solidFill>
                  <a:schemeClr val="tx2"/>
                </a:solidFill>
              </a:rPr>
              <a:t>JUDICIALES</a:t>
            </a:r>
            <a:r>
              <a:rPr lang="es-MX" sz="4000" b="1" dirty="0">
                <a:solidFill>
                  <a:schemeClr val="tx2"/>
                </a:solidFill>
              </a:rPr>
              <a:t> </a:t>
            </a:r>
            <a:endParaRPr lang="es-EC" sz="4000" dirty="0"/>
          </a:p>
        </p:txBody>
      </p:sp>
      <p:sp>
        <p:nvSpPr>
          <p:cNvPr id="3" name="2 Marcador de contenido"/>
          <p:cNvSpPr>
            <a:spLocks noGrp="1"/>
          </p:cNvSpPr>
          <p:nvPr>
            <p:ph idx="1"/>
          </p:nvPr>
        </p:nvSpPr>
        <p:spPr>
          <a:xfrm>
            <a:off x="467544" y="1628800"/>
            <a:ext cx="4248472" cy="4608511"/>
          </a:xfrm>
        </p:spPr>
        <p:txBody>
          <a:bodyPr>
            <a:normAutofit fontScale="62500" lnSpcReduction="20000"/>
          </a:bodyPr>
          <a:lstStyle/>
          <a:p>
            <a:pPr marL="0" indent="0" algn="just">
              <a:buNone/>
            </a:pPr>
            <a:r>
              <a:rPr lang="es-MX" dirty="0" smtClean="0">
                <a:solidFill>
                  <a:schemeClr val="tx2"/>
                </a:solidFill>
              </a:rPr>
              <a:t>Las notificaciones judiciales a las partes procesales se entregaban en casillas físicas teniendo inconvenientes en cuanto a la tardanza en la notificación o su extravío</a:t>
            </a:r>
            <a:r>
              <a:rPr lang="es-EC" dirty="0" smtClean="0">
                <a:solidFill>
                  <a:schemeClr val="tx2"/>
                </a:solidFill>
              </a:rPr>
              <a:t>, </a:t>
            </a:r>
            <a:r>
              <a:rPr lang="es-EC" dirty="0">
                <a:solidFill>
                  <a:schemeClr val="tx2"/>
                </a:solidFill>
              </a:rPr>
              <a:t>causando nulidades o </a:t>
            </a:r>
            <a:r>
              <a:rPr lang="es-EC" dirty="0" smtClean="0">
                <a:solidFill>
                  <a:schemeClr val="tx2"/>
                </a:solidFill>
              </a:rPr>
              <a:t>indefensión, además del amplio espacio físico que requiere su instalación.</a:t>
            </a:r>
          </a:p>
          <a:p>
            <a:pPr marL="0" indent="0" algn="just">
              <a:buNone/>
            </a:pPr>
            <a:endParaRPr lang="es-MX" dirty="0">
              <a:solidFill>
                <a:schemeClr val="tx2"/>
              </a:solidFill>
            </a:endParaRPr>
          </a:p>
          <a:p>
            <a:pPr marL="0" indent="0" algn="just">
              <a:buNone/>
            </a:pPr>
            <a:r>
              <a:rPr lang="es-MX" dirty="0" smtClean="0">
                <a:solidFill>
                  <a:schemeClr val="tx2"/>
                </a:solidFill>
              </a:rPr>
              <a:t>Los casilleros electrónicos judiciales garantizan la entrega</a:t>
            </a:r>
            <a:r>
              <a:rPr lang="es-EC" dirty="0" smtClean="0">
                <a:solidFill>
                  <a:schemeClr val="tx2"/>
                </a:solidFill>
              </a:rPr>
              <a:t> </a:t>
            </a:r>
            <a:r>
              <a:rPr lang="es-EC" dirty="0">
                <a:solidFill>
                  <a:schemeClr val="tx2"/>
                </a:solidFill>
              </a:rPr>
              <a:t>inmediata y </a:t>
            </a:r>
            <a:r>
              <a:rPr lang="es-EC" dirty="0" smtClean="0">
                <a:solidFill>
                  <a:schemeClr val="tx2"/>
                </a:solidFill>
              </a:rPr>
              <a:t>segura de la notificación, con firma electrónica del actuario, </a:t>
            </a:r>
            <a:r>
              <a:rPr lang="es-EC" dirty="0">
                <a:solidFill>
                  <a:schemeClr val="tx2"/>
                </a:solidFill>
              </a:rPr>
              <a:t>en </a:t>
            </a:r>
            <a:r>
              <a:rPr lang="es-EC" dirty="0" smtClean="0">
                <a:solidFill>
                  <a:schemeClr val="tx2"/>
                </a:solidFill>
              </a:rPr>
              <a:t>la casilla virtual electrónica del abogado que patrocina a los </a:t>
            </a:r>
            <a:r>
              <a:rPr lang="es-EC" dirty="0">
                <a:solidFill>
                  <a:schemeClr val="tx2"/>
                </a:solidFill>
              </a:rPr>
              <a:t>sujetos </a:t>
            </a:r>
            <a:r>
              <a:rPr lang="es-EC" dirty="0" smtClean="0">
                <a:solidFill>
                  <a:schemeClr val="tx2"/>
                </a:solidFill>
              </a:rPr>
              <a:t>procesales, accesible </a:t>
            </a:r>
            <a:r>
              <a:rPr lang="es-EC" dirty="0">
                <a:solidFill>
                  <a:schemeClr val="tx2"/>
                </a:solidFill>
              </a:rPr>
              <a:t>desde cualquier lugar del planeta </a:t>
            </a:r>
            <a:r>
              <a:rPr lang="es-EC" dirty="0" smtClean="0">
                <a:solidFill>
                  <a:schemeClr val="tx2"/>
                </a:solidFill>
              </a:rPr>
              <a:t>a través del internet.</a:t>
            </a:r>
            <a:endParaRPr lang="es-EC" dirty="0">
              <a:solidFill>
                <a:schemeClr val="tx2"/>
              </a:solidFill>
            </a:endParaRPr>
          </a:p>
          <a:p>
            <a:pPr marL="0" indent="0" algn="just">
              <a:buNone/>
            </a:pPr>
            <a:endParaRPr lang="es-EC" dirty="0">
              <a:solidFill>
                <a:schemeClr val="tx2"/>
              </a:solidFill>
            </a:endParaRPr>
          </a:p>
          <a:p>
            <a:pPr marL="0" indent="0" algn="just">
              <a:buNone/>
            </a:pPr>
            <a:endParaRPr lang="es-EC" dirty="0">
              <a:solidFill>
                <a:schemeClr val="tx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6638" y="3645024"/>
            <a:ext cx="2448273" cy="227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Resultado de imagen de casilleros judicia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de casilleros judicia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12346" b="12411"/>
          <a:stretch/>
        </p:blipFill>
        <p:spPr bwMode="auto">
          <a:xfrm>
            <a:off x="5452977" y="1640910"/>
            <a:ext cx="3215597" cy="1644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2446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60648"/>
            <a:ext cx="8686800" cy="1143000"/>
          </a:xfrm>
        </p:spPr>
        <p:txBody>
          <a:bodyPr>
            <a:noAutofit/>
          </a:bodyPr>
          <a:lstStyle/>
          <a:p>
            <a:pPr algn="r"/>
            <a:r>
              <a:rPr lang="es-MX" sz="3600" b="1" dirty="0">
                <a:solidFill>
                  <a:schemeClr val="tx2"/>
                </a:solidFill>
              </a:rPr>
              <a:t>CASILLEROS ELECTRÓNICOS </a:t>
            </a:r>
            <a:br>
              <a:rPr lang="es-MX" sz="3600" b="1" dirty="0">
                <a:solidFill>
                  <a:schemeClr val="tx2"/>
                </a:solidFill>
              </a:rPr>
            </a:br>
            <a:r>
              <a:rPr lang="es-MX" sz="3600" b="1" dirty="0">
                <a:solidFill>
                  <a:schemeClr val="tx2"/>
                </a:solidFill>
              </a:rPr>
              <a:t>JUDICIALES</a:t>
            </a:r>
            <a:r>
              <a:rPr lang="es-MX" sz="4000" b="1" dirty="0">
                <a:solidFill>
                  <a:schemeClr val="tx2"/>
                </a:solidFill>
              </a:rPr>
              <a:t>  </a:t>
            </a:r>
            <a:endParaRPr lang="es-EC" sz="4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9493172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3417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564" y="0"/>
            <a:ext cx="8686800" cy="1143000"/>
          </a:xfrm>
        </p:spPr>
        <p:txBody>
          <a:bodyPr>
            <a:noAutofit/>
          </a:bodyPr>
          <a:lstStyle/>
          <a:p>
            <a:pPr algn="r"/>
            <a:r>
              <a:rPr lang="es-EC" sz="3600" b="1" dirty="0">
                <a:solidFill>
                  <a:schemeClr val="tx2"/>
                </a:solidFill>
              </a:rPr>
              <a:t/>
            </a:r>
            <a:br>
              <a:rPr lang="es-EC" sz="3600" b="1" dirty="0">
                <a:solidFill>
                  <a:schemeClr val="tx2"/>
                </a:solidFill>
              </a:rPr>
            </a:br>
            <a:r>
              <a:rPr lang="es-EC" sz="3200" b="1" dirty="0">
                <a:solidFill>
                  <a:schemeClr val="tx2"/>
                </a:solidFill>
              </a:rPr>
              <a:t>SISTEMA ÚNICO DE PENSIONES </a:t>
            </a:r>
            <a:br>
              <a:rPr lang="es-EC" sz="3200" b="1" dirty="0">
                <a:solidFill>
                  <a:schemeClr val="tx2"/>
                </a:solidFill>
              </a:rPr>
            </a:br>
            <a:r>
              <a:rPr lang="es-EC" sz="3200" b="1" dirty="0">
                <a:solidFill>
                  <a:schemeClr val="tx2"/>
                </a:solidFill>
              </a:rPr>
              <a:t>ALIMENTICIAS - SUPA</a:t>
            </a:r>
            <a:r>
              <a:rPr lang="es-EC" sz="3600" b="1" dirty="0">
                <a:solidFill>
                  <a:schemeClr val="tx2"/>
                </a:solidFill>
              </a:rPr>
              <a:t/>
            </a:r>
            <a:br>
              <a:rPr lang="es-EC" sz="3600" b="1" dirty="0">
                <a:solidFill>
                  <a:schemeClr val="tx2"/>
                </a:solidFill>
              </a:rPr>
            </a:br>
            <a:endParaRPr lang="es-EC" sz="3600" b="1" dirty="0">
              <a:solidFill>
                <a:schemeClr val="tx2"/>
              </a:solidFill>
            </a:endParaRPr>
          </a:p>
        </p:txBody>
      </p:sp>
      <p:sp>
        <p:nvSpPr>
          <p:cNvPr id="3" name="2 Marcador de contenido"/>
          <p:cNvSpPr>
            <a:spLocks noGrp="1"/>
          </p:cNvSpPr>
          <p:nvPr>
            <p:ph idx="1"/>
          </p:nvPr>
        </p:nvSpPr>
        <p:spPr>
          <a:xfrm>
            <a:off x="467545" y="1556793"/>
            <a:ext cx="5760639" cy="1944215"/>
          </a:xfrm>
        </p:spPr>
        <p:txBody>
          <a:bodyPr>
            <a:noAutofit/>
          </a:bodyPr>
          <a:lstStyle/>
          <a:p>
            <a:pPr marL="0" indent="0" algn="just">
              <a:buNone/>
            </a:pPr>
            <a:r>
              <a:rPr lang="es-EC" sz="1800" dirty="0" smtClean="0">
                <a:solidFill>
                  <a:schemeClr val="tx2"/>
                </a:solidFill>
              </a:rPr>
              <a:t>Antes las pensiones alimenticias se controlaban mediante registros manuales (tarjetas </a:t>
            </a:r>
            <a:r>
              <a:rPr lang="es-EC" sz="1800" dirty="0" err="1" smtClean="0">
                <a:solidFill>
                  <a:schemeClr val="tx2"/>
                </a:solidFill>
              </a:rPr>
              <a:t>kardex</a:t>
            </a:r>
            <a:r>
              <a:rPr lang="es-EC" sz="1800" dirty="0" smtClean="0">
                <a:solidFill>
                  <a:schemeClr val="tx2"/>
                </a:solidFill>
              </a:rPr>
              <a:t>) y los depósitos se realizaban en una sola </a:t>
            </a:r>
            <a:r>
              <a:rPr lang="es-EC" sz="1800" dirty="0">
                <a:solidFill>
                  <a:schemeClr val="tx2"/>
                </a:solidFill>
              </a:rPr>
              <a:t>entidad </a:t>
            </a:r>
            <a:r>
              <a:rPr lang="es-EC" sz="1800" dirty="0" smtClean="0">
                <a:solidFill>
                  <a:schemeClr val="tx2"/>
                </a:solidFill>
              </a:rPr>
              <a:t>bancaria, lo que ocasionaba demora en la tramitación y acreditación de los valores. </a:t>
            </a:r>
          </a:p>
          <a:p>
            <a:pPr marL="0" indent="0" algn="just">
              <a:buNone/>
            </a:pPr>
            <a:endParaRPr lang="es-EC" sz="1800" dirty="0">
              <a:solidFill>
                <a:schemeClr val="tx2"/>
              </a:solidFill>
            </a:endParaRPr>
          </a:p>
          <a:p>
            <a:pPr marL="0" indent="0" algn="just">
              <a:buNone/>
            </a:pPr>
            <a:r>
              <a:rPr lang="es-EC" sz="1800" dirty="0" smtClean="0">
                <a:solidFill>
                  <a:schemeClr val="tx2"/>
                </a:solidFill>
              </a:rPr>
              <a:t>Ahora </a:t>
            </a:r>
            <a:r>
              <a:rPr lang="es-EC" sz="1800" dirty="0">
                <a:solidFill>
                  <a:schemeClr val="tx2"/>
                </a:solidFill>
              </a:rPr>
              <a:t>el procedimiento cambia y tanto los </a:t>
            </a:r>
            <a:r>
              <a:rPr lang="es-EC" sz="1800" dirty="0" smtClean="0">
                <a:solidFill>
                  <a:schemeClr val="tx2"/>
                </a:solidFill>
              </a:rPr>
              <a:t>beneficiarios, </a:t>
            </a:r>
            <a:r>
              <a:rPr lang="es-EC" sz="1800" dirty="0">
                <a:solidFill>
                  <a:schemeClr val="tx2"/>
                </a:solidFill>
              </a:rPr>
              <a:t>como los </a:t>
            </a:r>
            <a:r>
              <a:rPr lang="es-EC" sz="1800" dirty="0" smtClean="0">
                <a:solidFill>
                  <a:schemeClr val="tx2"/>
                </a:solidFill>
              </a:rPr>
              <a:t>alimentantes disponen de un Sistema que </a:t>
            </a:r>
            <a:r>
              <a:rPr lang="es-EC" sz="1800" dirty="0">
                <a:solidFill>
                  <a:schemeClr val="tx2"/>
                </a:solidFill>
              </a:rPr>
              <a:t>garantiza el adecuado y oportuno proceso de recaudación y pago de pensiones alimenticias, </a:t>
            </a:r>
            <a:r>
              <a:rPr lang="es-EC" sz="1800" dirty="0" smtClean="0">
                <a:solidFill>
                  <a:schemeClr val="tx2"/>
                </a:solidFill>
              </a:rPr>
              <a:t>precautelando los derechos de sus beneficiarios.  </a:t>
            </a:r>
          </a:p>
          <a:p>
            <a:pPr marL="0" indent="0" algn="just">
              <a:buNone/>
            </a:pPr>
            <a:endParaRPr lang="es-EC" sz="1800" dirty="0" smtClean="0">
              <a:solidFill>
                <a:schemeClr val="tx2"/>
              </a:solidFill>
            </a:endParaRPr>
          </a:p>
          <a:p>
            <a:pPr marL="0" indent="0" algn="just">
              <a:buNone/>
            </a:pPr>
            <a:endParaRPr lang="es-EC" sz="1800" dirty="0">
              <a:solidFill>
                <a:schemeClr val="tx2"/>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775073"/>
            <a:ext cx="2258566" cy="244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Marcador de contenido"/>
          <p:cNvSpPr txBox="1">
            <a:spLocks/>
          </p:cNvSpPr>
          <p:nvPr/>
        </p:nvSpPr>
        <p:spPr bwMode="auto">
          <a:xfrm>
            <a:off x="497810" y="4653137"/>
            <a:ext cx="8322661" cy="15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EC" sz="1800" dirty="0" smtClean="0">
                <a:solidFill>
                  <a:schemeClr val="tx2"/>
                </a:solidFill>
              </a:rPr>
              <a:t>El SUPA </a:t>
            </a:r>
            <a:r>
              <a:rPr lang="es-EC" sz="1800" dirty="0">
                <a:solidFill>
                  <a:schemeClr val="tx2"/>
                </a:solidFill>
              </a:rPr>
              <a:t>genera un beneficio adicional a la Función Judicial porque </a:t>
            </a:r>
            <a:r>
              <a:rPr lang="es-EC" sz="1800" dirty="0" smtClean="0">
                <a:solidFill>
                  <a:schemeClr val="tx2"/>
                </a:solidFill>
              </a:rPr>
              <a:t>descarga </a:t>
            </a:r>
            <a:r>
              <a:rPr lang="es-EC" sz="1800" dirty="0">
                <a:solidFill>
                  <a:schemeClr val="tx2"/>
                </a:solidFill>
              </a:rPr>
              <a:t>a los </a:t>
            </a:r>
            <a:r>
              <a:rPr lang="es-EC" sz="1800" dirty="0" smtClean="0">
                <a:solidFill>
                  <a:schemeClr val="tx2"/>
                </a:solidFill>
              </a:rPr>
              <a:t>jueces, secretarios y pagadores (liquidaciones) de </a:t>
            </a:r>
            <a:r>
              <a:rPr lang="es-EC" sz="1800" dirty="0">
                <a:solidFill>
                  <a:schemeClr val="tx2"/>
                </a:solidFill>
              </a:rPr>
              <a:t>una gran cantidad de trámites, dejándoles más tiempo disponible para la atención de casos </a:t>
            </a:r>
            <a:r>
              <a:rPr lang="es-EC" sz="1800" dirty="0" smtClean="0">
                <a:solidFill>
                  <a:schemeClr val="tx2"/>
                </a:solidFill>
              </a:rPr>
              <a:t>nuevos.</a:t>
            </a:r>
          </a:p>
          <a:p>
            <a:pPr marL="0" indent="0" algn="just">
              <a:buNone/>
            </a:pPr>
            <a:endParaRPr lang="es-EC" sz="1800" dirty="0">
              <a:solidFill>
                <a:schemeClr val="tx2"/>
              </a:solidFill>
            </a:endParaRPr>
          </a:p>
          <a:p>
            <a:pPr marL="0" indent="0" algn="just">
              <a:buNone/>
            </a:pPr>
            <a:endParaRPr lang="es-EC" sz="1800" dirty="0" smtClean="0">
              <a:solidFill>
                <a:schemeClr val="tx2"/>
              </a:solidFill>
            </a:endParaRPr>
          </a:p>
        </p:txBody>
      </p:sp>
    </p:spTree>
    <p:extLst>
      <p:ext uri="{BB962C8B-B14F-4D97-AF65-F5344CB8AC3E}">
        <p14:creationId xmlns:p14="http://schemas.microsoft.com/office/powerpoint/2010/main" val="3887734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73159140"/>
              </p:ext>
            </p:extLst>
          </p:nvPr>
        </p:nvGraphicFramePr>
        <p:xfrm>
          <a:off x="395536" y="1137507"/>
          <a:ext cx="7817708" cy="5077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2"/>
          <p:cNvSpPr txBox="1"/>
          <p:nvPr/>
        </p:nvSpPr>
        <p:spPr>
          <a:xfrm>
            <a:off x="2728844" y="308556"/>
            <a:ext cx="6019620" cy="600164"/>
          </a:xfrm>
          <a:prstGeom prst="rect">
            <a:avLst/>
          </a:prstGeom>
          <a:noFill/>
        </p:spPr>
        <p:txBody>
          <a:bodyPr vert="horz" wrap="square" lIns="91440" tIns="45720" rIns="91440" bIns="45720" rtlCol="0" anchor="ctr">
            <a:spAutoFit/>
          </a:bodyPr>
          <a:lstStyle>
            <a:defPPr>
              <a:defRPr lang="es-ES"/>
            </a:defPPr>
            <a:lvl1pPr algn="r">
              <a:spcBef>
                <a:spcPct val="0"/>
              </a:spcBef>
              <a:buNone/>
              <a:defRPr sz="3300" b="1">
                <a:solidFill>
                  <a:srgbClr val="1F497D"/>
                </a:solidFill>
              </a:defRPr>
            </a:lvl1pPr>
          </a:lstStyle>
          <a:p>
            <a:r>
              <a:rPr lang="es-ES" dirty="0" smtClean="0"/>
              <a:t>BENEFICIOS CIUDADANÍA SUPA </a:t>
            </a:r>
            <a:endParaRPr lang="es-ES" dirty="0"/>
          </a:p>
        </p:txBody>
      </p:sp>
      <p:pic>
        <p:nvPicPr>
          <p:cNvPr id="3" name="2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090" y="3046175"/>
            <a:ext cx="1725614" cy="1371085"/>
          </a:xfrm>
          <a:prstGeom prst="rect">
            <a:avLst/>
          </a:prstGeom>
        </p:spPr>
      </p:pic>
      <p:pic>
        <p:nvPicPr>
          <p:cNvPr id="6" name="5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2320" y="3068960"/>
            <a:ext cx="1427930" cy="1367994"/>
          </a:xfrm>
          <a:prstGeom prst="rect">
            <a:avLst/>
          </a:prstGeom>
        </p:spPr>
      </p:pic>
      <p:sp>
        <p:nvSpPr>
          <p:cNvPr id="7" name="6 CuadroTexto"/>
          <p:cNvSpPr txBox="1"/>
          <p:nvPr/>
        </p:nvSpPr>
        <p:spPr>
          <a:xfrm>
            <a:off x="1547664" y="1124744"/>
            <a:ext cx="3024336" cy="461665"/>
          </a:xfrm>
          <a:prstGeom prst="rect">
            <a:avLst/>
          </a:prstGeom>
          <a:noFill/>
        </p:spPr>
        <p:txBody>
          <a:bodyPr wrap="square" rtlCol="0">
            <a:spAutoFit/>
          </a:bodyPr>
          <a:lstStyle/>
          <a:p>
            <a:r>
              <a:rPr lang="es-MX" sz="2400" b="1" dirty="0" smtClean="0">
                <a:solidFill>
                  <a:srgbClr val="1F497D"/>
                </a:solidFill>
              </a:rPr>
              <a:t>Alimentante - Deudor</a:t>
            </a:r>
            <a:endParaRPr lang="es-EC" sz="2400" dirty="0"/>
          </a:p>
        </p:txBody>
      </p:sp>
      <p:sp>
        <p:nvSpPr>
          <p:cNvPr id="8" name="7 CuadroTexto"/>
          <p:cNvSpPr txBox="1"/>
          <p:nvPr/>
        </p:nvSpPr>
        <p:spPr>
          <a:xfrm>
            <a:off x="4644008" y="1124744"/>
            <a:ext cx="3581154" cy="461665"/>
          </a:xfrm>
          <a:prstGeom prst="rect">
            <a:avLst/>
          </a:prstGeom>
          <a:noFill/>
        </p:spPr>
        <p:txBody>
          <a:bodyPr wrap="square" rtlCol="0">
            <a:spAutoFit/>
          </a:bodyPr>
          <a:lstStyle/>
          <a:p>
            <a:r>
              <a:rPr lang="es-MX" sz="2400" b="1" dirty="0" smtClean="0">
                <a:solidFill>
                  <a:srgbClr val="1F497D"/>
                </a:solidFill>
              </a:rPr>
              <a:t>Beneficiario - Alimentario</a:t>
            </a:r>
            <a:endParaRPr lang="es-EC" sz="2400" dirty="0"/>
          </a:p>
        </p:txBody>
      </p:sp>
    </p:spTree>
    <p:extLst>
      <p:ext uri="{BB962C8B-B14F-4D97-AF65-F5344CB8AC3E}">
        <p14:creationId xmlns:p14="http://schemas.microsoft.com/office/powerpoint/2010/main" val="3655826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546056"/>
            <a:ext cx="8229600" cy="600164"/>
          </a:xfrm>
          <a:noFill/>
        </p:spPr>
        <p:txBody>
          <a:bodyPr vert="horz" wrap="square" lIns="91440" tIns="45720" rIns="91440" bIns="45720" rtlCol="0" anchor="ctr">
            <a:spAutoFit/>
          </a:bodyPr>
          <a:lstStyle/>
          <a:p>
            <a:pPr algn="r"/>
            <a:r>
              <a:rPr lang="es-MX" sz="3300" b="1" dirty="0">
                <a:solidFill>
                  <a:srgbClr val="1F497D"/>
                </a:solidFill>
                <a:latin typeface="+mn-lt"/>
                <a:ea typeface="+mn-ea"/>
                <a:cs typeface="+mn-cs"/>
              </a:rPr>
              <a:t>Pagadores, </a:t>
            </a:r>
            <a:r>
              <a:rPr lang="es-MX" sz="3300" b="1" dirty="0" smtClean="0">
                <a:solidFill>
                  <a:srgbClr val="1F497D"/>
                </a:solidFill>
                <a:latin typeface="+mn-lt"/>
                <a:ea typeface="+mn-ea"/>
                <a:cs typeface="+mn-cs"/>
              </a:rPr>
              <a:t>Coordinadores </a:t>
            </a:r>
            <a:endParaRPr lang="es-MX" sz="3300" b="1" dirty="0">
              <a:solidFill>
                <a:srgbClr val="1F497D"/>
              </a:solidFill>
              <a:latin typeface="+mn-lt"/>
              <a:ea typeface="+mn-ea"/>
              <a:cs typeface="+mn-cs"/>
            </a:endParaRPr>
          </a:p>
        </p:txBody>
      </p:sp>
      <p:graphicFrame>
        <p:nvGraphicFramePr>
          <p:cNvPr id="2" name="1 Diagrama"/>
          <p:cNvGraphicFramePr/>
          <p:nvPr>
            <p:extLst>
              <p:ext uri="{D42A27DB-BD31-4B8C-83A1-F6EECF244321}">
                <p14:modId xmlns:p14="http://schemas.microsoft.com/office/powerpoint/2010/main" val="443536018"/>
              </p:ext>
            </p:extLst>
          </p:nvPr>
        </p:nvGraphicFramePr>
        <p:xfrm>
          <a:off x="1919416" y="1162906"/>
          <a:ext cx="7545859" cy="5077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2"/>
          <p:cNvSpPr txBox="1"/>
          <p:nvPr/>
        </p:nvSpPr>
        <p:spPr>
          <a:xfrm>
            <a:off x="2580682" y="15146"/>
            <a:ext cx="6019620" cy="600164"/>
          </a:xfrm>
          <a:prstGeom prst="rect">
            <a:avLst/>
          </a:prstGeom>
          <a:noFill/>
        </p:spPr>
        <p:txBody>
          <a:bodyPr vert="horz" wrap="square" lIns="91440" tIns="45720" rIns="91440" bIns="45720" rtlCol="0" anchor="ctr">
            <a:spAutoFit/>
          </a:bodyPr>
          <a:lstStyle>
            <a:defPPr>
              <a:defRPr lang="es-ES"/>
            </a:defPPr>
            <a:lvl1pPr algn="r">
              <a:spcBef>
                <a:spcPct val="0"/>
              </a:spcBef>
              <a:buNone/>
              <a:defRPr sz="3300" b="1">
                <a:solidFill>
                  <a:srgbClr val="1F497D"/>
                </a:solidFill>
              </a:defRPr>
            </a:lvl1pPr>
          </a:lstStyle>
          <a:p>
            <a:r>
              <a:rPr lang="es-ES" dirty="0" smtClean="0"/>
              <a:t>BENEFICIOS INTERNOS </a:t>
            </a:r>
            <a:endParaRPr lang="es-ES" dirty="0"/>
          </a:p>
        </p:txBody>
      </p:sp>
      <p:pic>
        <p:nvPicPr>
          <p:cNvPr id="7" name="6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580" y="2928551"/>
            <a:ext cx="1767217" cy="1146474"/>
          </a:xfrm>
          <a:prstGeom prst="rect">
            <a:avLst/>
          </a:prstGeom>
        </p:spPr>
      </p:pic>
    </p:spTree>
    <p:extLst>
      <p:ext uri="{BB962C8B-B14F-4D97-AF65-F5344CB8AC3E}">
        <p14:creationId xmlns:p14="http://schemas.microsoft.com/office/powerpoint/2010/main" val="2195399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32656"/>
            <a:ext cx="8686800" cy="1143000"/>
          </a:xfrm>
        </p:spPr>
        <p:txBody>
          <a:bodyPr>
            <a:noAutofit/>
          </a:bodyPr>
          <a:lstStyle/>
          <a:p>
            <a:pPr algn="r"/>
            <a:r>
              <a:rPr lang="es-MX" sz="3600" b="1" dirty="0">
                <a:solidFill>
                  <a:schemeClr val="tx2"/>
                </a:solidFill>
              </a:rPr>
              <a:t>ÓRDENES ELECTRÓNICAS </a:t>
            </a:r>
            <a:br>
              <a:rPr lang="es-MX" sz="3600" b="1" dirty="0">
                <a:solidFill>
                  <a:schemeClr val="tx2"/>
                </a:solidFill>
              </a:rPr>
            </a:br>
            <a:r>
              <a:rPr lang="es-MX" sz="3600" b="1" dirty="0">
                <a:solidFill>
                  <a:schemeClr val="tx2"/>
                </a:solidFill>
              </a:rPr>
              <a:t>DE DETENCIÓN</a:t>
            </a:r>
            <a:r>
              <a:rPr lang="es-MX" sz="4000" b="1" dirty="0">
                <a:solidFill>
                  <a:schemeClr val="tx2"/>
                </a:solidFill>
              </a:rPr>
              <a:t> </a:t>
            </a:r>
            <a:endParaRPr lang="es-EC" sz="4000" dirty="0"/>
          </a:p>
        </p:txBody>
      </p:sp>
      <p:sp>
        <p:nvSpPr>
          <p:cNvPr id="3" name="2 Marcador de contenido"/>
          <p:cNvSpPr>
            <a:spLocks noGrp="1"/>
          </p:cNvSpPr>
          <p:nvPr>
            <p:ph idx="1"/>
          </p:nvPr>
        </p:nvSpPr>
        <p:spPr>
          <a:xfrm>
            <a:off x="395535" y="1484784"/>
            <a:ext cx="5502087" cy="4421087"/>
          </a:xfrm>
        </p:spPr>
        <p:txBody>
          <a:bodyPr>
            <a:noAutofit/>
          </a:bodyPr>
          <a:lstStyle/>
          <a:p>
            <a:pPr marL="0" indent="0" algn="just">
              <a:buNone/>
            </a:pPr>
            <a:r>
              <a:rPr lang="es-EC" sz="1900" dirty="0" smtClean="0">
                <a:solidFill>
                  <a:schemeClr val="tx2"/>
                </a:solidFill>
              </a:rPr>
              <a:t>Las </a:t>
            </a:r>
            <a:r>
              <a:rPr lang="es-EC" sz="1900" dirty="0">
                <a:solidFill>
                  <a:schemeClr val="tx2"/>
                </a:solidFill>
              </a:rPr>
              <a:t>órdenes </a:t>
            </a:r>
            <a:r>
              <a:rPr lang="es-EC" sz="1900" dirty="0" smtClean="0">
                <a:solidFill>
                  <a:schemeClr val="tx2"/>
                </a:solidFill>
              </a:rPr>
              <a:t>de detención emitidas por el Juez  </a:t>
            </a:r>
            <a:r>
              <a:rPr lang="es-EC" sz="1900" dirty="0">
                <a:solidFill>
                  <a:schemeClr val="tx2"/>
                </a:solidFill>
              </a:rPr>
              <a:t>demoran en </a:t>
            </a:r>
            <a:r>
              <a:rPr lang="es-EC" sz="1900" dirty="0" smtClean="0">
                <a:solidFill>
                  <a:schemeClr val="tx2"/>
                </a:solidFill>
              </a:rPr>
              <a:t>ser conocidas por quien </a:t>
            </a:r>
            <a:r>
              <a:rPr lang="es-EC" sz="1900" dirty="0">
                <a:solidFill>
                  <a:schemeClr val="tx2"/>
                </a:solidFill>
              </a:rPr>
              <a:t>debe ejecutarlas, </a:t>
            </a:r>
            <a:r>
              <a:rPr lang="es-EC" sz="1900" dirty="0" smtClean="0">
                <a:solidFill>
                  <a:schemeClr val="tx2"/>
                </a:solidFill>
              </a:rPr>
              <a:t>impidiéndole además </a:t>
            </a:r>
            <a:r>
              <a:rPr lang="es-EC" sz="1900" dirty="0">
                <a:solidFill>
                  <a:schemeClr val="tx2"/>
                </a:solidFill>
              </a:rPr>
              <a:t>un adecuado seguimiento </a:t>
            </a:r>
            <a:r>
              <a:rPr lang="es-EC" sz="1900" dirty="0" smtClean="0">
                <a:solidFill>
                  <a:schemeClr val="tx2"/>
                </a:solidFill>
              </a:rPr>
              <a:t>de la orden y su cumplimiento que puede verse afectado por circunstancias extrañas a la labor jurisdiccional.</a:t>
            </a:r>
          </a:p>
          <a:p>
            <a:pPr marL="0" indent="0" algn="just">
              <a:buNone/>
            </a:pPr>
            <a:endParaRPr lang="es-MX" sz="1900" dirty="0">
              <a:solidFill>
                <a:schemeClr val="tx2"/>
              </a:solidFill>
            </a:endParaRPr>
          </a:p>
          <a:p>
            <a:pPr marL="0" indent="0" algn="just">
              <a:buNone/>
            </a:pPr>
            <a:r>
              <a:rPr lang="es-MX" sz="1900" dirty="0" smtClean="0">
                <a:solidFill>
                  <a:schemeClr val="tx2"/>
                </a:solidFill>
              </a:rPr>
              <a:t>Con esta herramienta se generan </a:t>
            </a:r>
            <a:r>
              <a:rPr lang="es-EC" sz="1900" dirty="0" smtClean="0">
                <a:solidFill>
                  <a:schemeClr val="tx2"/>
                </a:solidFill>
              </a:rPr>
              <a:t> órdenes de detención de diferente tipo para que la fuerza pública lleve ante el juzgador a una persona. Tiene </a:t>
            </a:r>
            <a:r>
              <a:rPr lang="es-EC" sz="1900" dirty="0">
                <a:solidFill>
                  <a:schemeClr val="tx2"/>
                </a:solidFill>
              </a:rPr>
              <a:t>un formato único, se generan de acuerdo a un catálogo predeterminado de opciones, se firman electrónicamente por el </a:t>
            </a:r>
            <a:r>
              <a:rPr lang="es-EC" sz="1900" dirty="0" smtClean="0">
                <a:solidFill>
                  <a:schemeClr val="tx2"/>
                </a:solidFill>
              </a:rPr>
              <a:t>Juez y </a:t>
            </a:r>
            <a:r>
              <a:rPr lang="es-EC" sz="1900" dirty="0">
                <a:solidFill>
                  <a:schemeClr val="tx2"/>
                </a:solidFill>
              </a:rPr>
              <a:t>se entrega inmediatamente en el casillero electrónico judicial de la institución que ejecuta la orden. </a:t>
            </a:r>
          </a:p>
        </p:txBody>
      </p:sp>
      <p:pic>
        <p:nvPicPr>
          <p:cNvPr id="3074" name="Picture 2" descr="Resultado de imagen de orden electronica de deten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900" y="3134916"/>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7398" y="4653136"/>
            <a:ext cx="2460980" cy="1622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3857" y="1528808"/>
            <a:ext cx="2286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1155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63" y="116632"/>
            <a:ext cx="8686800" cy="1143000"/>
          </a:xfrm>
        </p:spPr>
        <p:txBody>
          <a:bodyPr>
            <a:noAutofit/>
          </a:bodyPr>
          <a:lstStyle/>
          <a:p>
            <a:pPr algn="r"/>
            <a:r>
              <a:rPr lang="es-MX" sz="3600" b="1" dirty="0">
                <a:solidFill>
                  <a:schemeClr val="tx2"/>
                </a:solidFill>
              </a:rPr>
              <a:t>ÓRDENES ELECTRÓNICAS </a:t>
            </a:r>
            <a:br>
              <a:rPr lang="es-MX" sz="3600" b="1" dirty="0">
                <a:solidFill>
                  <a:schemeClr val="tx2"/>
                </a:solidFill>
              </a:rPr>
            </a:br>
            <a:r>
              <a:rPr lang="es-MX" sz="3600" b="1" dirty="0">
                <a:solidFill>
                  <a:schemeClr val="tx2"/>
                </a:solidFill>
              </a:rPr>
              <a:t>DE </a:t>
            </a:r>
            <a:r>
              <a:rPr lang="es-MX" sz="3600" b="1" dirty="0" smtClean="0">
                <a:solidFill>
                  <a:schemeClr val="tx2"/>
                </a:solidFill>
              </a:rPr>
              <a:t>DETENCIÓN</a:t>
            </a:r>
            <a:r>
              <a:rPr lang="es-MX" sz="4000" b="1" dirty="0" smtClean="0">
                <a:solidFill>
                  <a:schemeClr val="tx2"/>
                </a:solidFill>
              </a:rPr>
              <a:t>  </a:t>
            </a:r>
            <a:endParaRPr lang="es-EC" sz="4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446248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7691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686800" cy="1143000"/>
          </a:xfrm>
        </p:spPr>
        <p:txBody>
          <a:bodyPr>
            <a:noAutofit/>
          </a:bodyPr>
          <a:lstStyle/>
          <a:p>
            <a:pPr algn="r"/>
            <a:r>
              <a:rPr lang="es-MX" sz="3200" b="1" dirty="0">
                <a:solidFill>
                  <a:schemeClr val="tx2"/>
                </a:solidFill>
              </a:rPr>
              <a:t>BOLETAS ELECTRÓNICAS DE </a:t>
            </a:r>
            <a:br>
              <a:rPr lang="es-MX" sz="3200" b="1" dirty="0">
                <a:solidFill>
                  <a:schemeClr val="tx2"/>
                </a:solidFill>
              </a:rPr>
            </a:br>
            <a:r>
              <a:rPr lang="es-MX" sz="3200" b="1" dirty="0">
                <a:solidFill>
                  <a:schemeClr val="tx2"/>
                </a:solidFill>
              </a:rPr>
              <a:t>ENCARCELAMIENTO Y EXCARCELACIÓN</a:t>
            </a:r>
            <a:endParaRPr lang="es-EC" sz="4000" dirty="0"/>
          </a:p>
        </p:txBody>
      </p:sp>
      <p:sp>
        <p:nvSpPr>
          <p:cNvPr id="3" name="2 Marcador de contenido"/>
          <p:cNvSpPr>
            <a:spLocks noGrp="1"/>
          </p:cNvSpPr>
          <p:nvPr>
            <p:ph idx="1"/>
          </p:nvPr>
        </p:nvSpPr>
        <p:spPr>
          <a:xfrm>
            <a:off x="3683185" y="1484784"/>
            <a:ext cx="5075623" cy="4781128"/>
          </a:xfrm>
        </p:spPr>
        <p:txBody>
          <a:bodyPr>
            <a:normAutofit fontScale="25000" lnSpcReduction="20000"/>
          </a:bodyPr>
          <a:lstStyle/>
          <a:p>
            <a:pPr marL="0" indent="0" algn="just">
              <a:buNone/>
            </a:pPr>
            <a:endParaRPr lang="es-EC" sz="7600" dirty="0">
              <a:solidFill>
                <a:schemeClr val="tx2"/>
              </a:solidFill>
            </a:endParaRPr>
          </a:p>
          <a:p>
            <a:pPr marL="0" indent="0" algn="just">
              <a:buNone/>
            </a:pPr>
            <a:r>
              <a:rPr lang="es-EC" sz="7600" dirty="0" smtClean="0">
                <a:solidFill>
                  <a:schemeClr val="tx2"/>
                </a:solidFill>
              </a:rPr>
              <a:t>Cuando una persona es privada de su libertad, el juez emite una boleta que debe ser entregada en el Centro penitenciario para internar o excarcelar a la persona; en mucho casos ocurre que esta boleta, al ser manual, es susceptible de falsificación, manipulación, demora en su entrega, y otras circunstancias que derivan en la vulneración de los derechos de los detenidos al no procederse con la celeridad necesaria. </a:t>
            </a:r>
          </a:p>
          <a:p>
            <a:pPr marL="0" indent="0" algn="just">
              <a:buNone/>
            </a:pPr>
            <a:endParaRPr lang="es-EC" sz="7600" dirty="0">
              <a:solidFill>
                <a:schemeClr val="tx2"/>
              </a:solidFill>
            </a:endParaRPr>
          </a:p>
          <a:p>
            <a:pPr marL="0" indent="0" algn="just">
              <a:buNone/>
            </a:pPr>
            <a:r>
              <a:rPr lang="es-EC" sz="7600" dirty="0" smtClean="0">
                <a:solidFill>
                  <a:schemeClr val="tx2"/>
                </a:solidFill>
              </a:rPr>
              <a:t>Esta herramienta permite </a:t>
            </a:r>
            <a:r>
              <a:rPr lang="es-EC" sz="7600" dirty="0">
                <a:solidFill>
                  <a:schemeClr val="tx2"/>
                </a:solidFill>
              </a:rPr>
              <a:t>tener un control estricto de las órdenes de encarcelamiento y excarcelación ordenadas. Reduce los tiempos de </a:t>
            </a:r>
            <a:r>
              <a:rPr lang="es-EC" sz="7600" dirty="0" smtClean="0">
                <a:solidFill>
                  <a:schemeClr val="tx2"/>
                </a:solidFill>
              </a:rPr>
              <a:t>tramitación al ser entregada directamente en el casillero electrónico de la institución encargada de la administración penitenciaria, con un formato definido y firmada electrónicamente por el Juzgador.</a:t>
            </a:r>
            <a:endParaRPr lang="es-EC" sz="7600" dirty="0">
              <a:solidFill>
                <a:schemeClr val="tx2"/>
              </a:solidFill>
            </a:endParaRPr>
          </a:p>
          <a:p>
            <a:pPr marL="0" indent="0" algn="just">
              <a:buNone/>
            </a:pPr>
            <a:endParaRPr lang="es-EC"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89" y="3778362"/>
            <a:ext cx="2977047" cy="237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63455"/>
            <a:ext cx="25050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1453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00809"/>
            <a:ext cx="4608512" cy="3168352"/>
          </a:xfrm>
        </p:spPr>
        <p:txBody>
          <a:bodyPr>
            <a:noAutofit/>
          </a:bodyPr>
          <a:lstStyle/>
          <a:p>
            <a:pPr marL="0" indent="0" algn="just">
              <a:buNone/>
            </a:pPr>
            <a:r>
              <a:rPr lang="es-EC" sz="1800" dirty="0">
                <a:solidFill>
                  <a:schemeClr val="tx2"/>
                </a:solidFill>
              </a:rPr>
              <a:t>Es una herramienta informática diseñada para facilitar y automatizar los procesos utilizados en el despacho diario de causas </a:t>
            </a:r>
            <a:r>
              <a:rPr lang="es-EC" sz="1800" dirty="0" smtClean="0">
                <a:solidFill>
                  <a:schemeClr val="tx2"/>
                </a:solidFill>
              </a:rPr>
              <a:t>por parte del equipo jurisdiccional en </a:t>
            </a:r>
            <a:r>
              <a:rPr lang="es-EC" sz="1800" dirty="0">
                <a:solidFill>
                  <a:schemeClr val="tx2"/>
                </a:solidFill>
              </a:rPr>
              <a:t>todas las instancias </a:t>
            </a:r>
            <a:r>
              <a:rPr lang="es-EC" sz="1800" dirty="0" smtClean="0">
                <a:solidFill>
                  <a:schemeClr val="tx2"/>
                </a:solidFill>
              </a:rPr>
              <a:t>judiciales. </a:t>
            </a:r>
          </a:p>
          <a:p>
            <a:pPr algn="just"/>
            <a:r>
              <a:rPr lang="es-EC" sz="1800" dirty="0" smtClean="0">
                <a:solidFill>
                  <a:schemeClr val="tx2"/>
                </a:solidFill>
              </a:rPr>
              <a:t>Permite al </a:t>
            </a:r>
            <a:r>
              <a:rPr lang="es-EC" sz="1800" dirty="0">
                <a:solidFill>
                  <a:schemeClr val="tx2"/>
                </a:solidFill>
              </a:rPr>
              <a:t>usuario subir todos los tipos de actividades que despacha dentro de los </a:t>
            </a:r>
            <a:r>
              <a:rPr lang="es-EC" sz="1800" dirty="0" smtClean="0">
                <a:solidFill>
                  <a:schemeClr val="tx2"/>
                </a:solidFill>
              </a:rPr>
              <a:t>procesos. </a:t>
            </a:r>
          </a:p>
          <a:p>
            <a:pPr algn="just"/>
            <a:r>
              <a:rPr lang="es-EC" sz="1800" dirty="0" smtClean="0">
                <a:solidFill>
                  <a:schemeClr val="tx2"/>
                </a:solidFill>
              </a:rPr>
              <a:t>Le </a:t>
            </a:r>
            <a:r>
              <a:rPr lang="es-EC" sz="1800" dirty="0">
                <a:solidFill>
                  <a:schemeClr val="tx2"/>
                </a:solidFill>
              </a:rPr>
              <a:t>ayuda con la generación automática de formatos preestablecidos en encabezados, pie de firmas, razones de notificación, boletas de acuerdo a los datos ingresados por el </a:t>
            </a:r>
            <a:r>
              <a:rPr lang="es-EC" sz="1800" dirty="0" smtClean="0">
                <a:solidFill>
                  <a:schemeClr val="tx2"/>
                </a:solidFill>
              </a:rPr>
              <a:t>usuario. </a:t>
            </a:r>
          </a:p>
        </p:txBody>
      </p:sp>
      <p:sp>
        <p:nvSpPr>
          <p:cNvPr id="7" name="1 Título"/>
          <p:cNvSpPr>
            <a:spLocks noGrp="1"/>
          </p:cNvSpPr>
          <p:nvPr>
            <p:ph type="title"/>
          </p:nvPr>
        </p:nvSpPr>
        <p:spPr>
          <a:xfrm>
            <a:off x="1763688" y="332656"/>
            <a:ext cx="7056784" cy="1143000"/>
          </a:xfrm>
        </p:spPr>
        <p:txBody>
          <a:bodyPr>
            <a:noAutofit/>
          </a:bodyPr>
          <a:lstStyle/>
          <a:p>
            <a:pPr algn="r"/>
            <a:r>
              <a:rPr lang="es-MX" sz="3600" b="1" dirty="0" smtClean="0">
                <a:solidFill>
                  <a:schemeClr val="tx2"/>
                </a:solidFill>
              </a:rPr>
              <a:t>SISTEMA AUTOMÁTICO DE TRÁMITES ECUATORIANO - SATJE</a:t>
            </a:r>
            <a:endParaRPr lang="es-EC" sz="3600" b="1" dirty="0">
              <a:solidFill>
                <a:schemeClr val="tx2"/>
              </a:solidFill>
            </a:endParaRPr>
          </a:p>
        </p:txBody>
      </p:sp>
      <p:pic>
        <p:nvPicPr>
          <p:cNvPr id="9" name="8 Imagen"/>
          <p:cNvPicPr/>
          <p:nvPr/>
        </p:nvPicPr>
        <p:blipFill rotWithShape="1">
          <a:blip r:embed="rId3">
            <a:extLst>
              <a:ext uri="{28A0092B-C50C-407E-A947-70E740481C1C}">
                <a14:useLocalDpi xmlns:a14="http://schemas.microsoft.com/office/drawing/2010/main" val="0"/>
              </a:ext>
            </a:extLst>
          </a:blip>
          <a:srcRect l="5836" t="27049" r="3333" b="6956"/>
          <a:stretch/>
        </p:blipFill>
        <p:spPr bwMode="auto">
          <a:xfrm>
            <a:off x="5076055" y="1916832"/>
            <a:ext cx="3672409" cy="2880320"/>
          </a:xfrm>
          <a:prstGeom prst="rect">
            <a:avLst/>
          </a:prstGeom>
          <a:noFill/>
          <a:ln>
            <a:noFill/>
          </a:ln>
          <a:effectLst/>
        </p:spPr>
      </p:pic>
      <p:sp>
        <p:nvSpPr>
          <p:cNvPr id="10" name="Content Placeholder 2"/>
          <p:cNvSpPr txBox="1">
            <a:spLocks/>
          </p:cNvSpPr>
          <p:nvPr/>
        </p:nvSpPr>
        <p:spPr bwMode="auto">
          <a:xfrm>
            <a:off x="323528" y="5517232"/>
            <a:ext cx="828092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EC" sz="1800" dirty="0" smtClean="0">
                <a:solidFill>
                  <a:schemeClr val="tx2"/>
                </a:solidFill>
              </a:rPr>
              <a:t>Permite la generación de libros que deben llevar obligatoriamente como despacho diario, boletín, ingreso de causas numérico y alfabético, entre otros.</a:t>
            </a:r>
            <a:endParaRPr lang="es-EC" sz="2800" dirty="0" smtClean="0">
              <a:solidFill>
                <a:schemeClr val="tx2"/>
              </a:solidFill>
            </a:endParaRPr>
          </a:p>
          <a:p>
            <a:pPr marL="0" indent="0" algn="just">
              <a:buFont typeface="Arial" charset="0"/>
              <a:buNone/>
            </a:pPr>
            <a:endParaRPr lang="es-EC" sz="1800" dirty="0" smtClean="0">
              <a:solidFill>
                <a:schemeClr val="tx2"/>
              </a:solidFill>
            </a:endParaRPr>
          </a:p>
        </p:txBody>
      </p:sp>
    </p:spTree>
    <p:extLst>
      <p:ext uri="{BB962C8B-B14F-4D97-AF65-F5344CB8AC3E}">
        <p14:creationId xmlns:p14="http://schemas.microsoft.com/office/powerpoint/2010/main" val="2608737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686800" cy="1143000"/>
          </a:xfrm>
        </p:spPr>
        <p:txBody>
          <a:bodyPr>
            <a:noAutofit/>
          </a:bodyPr>
          <a:lstStyle/>
          <a:p>
            <a:pPr algn="r"/>
            <a:r>
              <a:rPr lang="es-MX" sz="3200" b="1" dirty="0">
                <a:solidFill>
                  <a:schemeClr val="tx2"/>
                </a:solidFill>
              </a:rPr>
              <a:t>BOLETAS ELECTRÓNICAS DE </a:t>
            </a:r>
            <a:br>
              <a:rPr lang="es-MX" sz="3200" b="1" dirty="0">
                <a:solidFill>
                  <a:schemeClr val="tx2"/>
                </a:solidFill>
              </a:rPr>
            </a:br>
            <a:r>
              <a:rPr lang="es-MX" sz="3200" b="1" dirty="0">
                <a:solidFill>
                  <a:schemeClr val="tx2"/>
                </a:solidFill>
              </a:rPr>
              <a:t>ENCARCELAMIENTO Y EXCARCELACIÓN</a:t>
            </a:r>
            <a:r>
              <a:rPr lang="es-MX" sz="3600" b="1" dirty="0">
                <a:solidFill>
                  <a:schemeClr val="tx2"/>
                </a:solidFill>
              </a:rPr>
              <a:t> </a:t>
            </a: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3598331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8246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1156" y="0"/>
            <a:ext cx="8686800" cy="1143000"/>
          </a:xfrm>
        </p:spPr>
        <p:txBody>
          <a:bodyPr>
            <a:noAutofit/>
          </a:bodyPr>
          <a:lstStyle/>
          <a:p>
            <a:pPr algn="r"/>
            <a:r>
              <a:rPr lang="es-MX" sz="3600" b="1" dirty="0" smtClean="0">
                <a:solidFill>
                  <a:schemeClr val="tx2"/>
                </a:solidFill>
              </a:rPr>
              <a:t>SORTEO DE </a:t>
            </a:r>
            <a:r>
              <a:rPr lang="es-MX" sz="3600" b="1" dirty="0">
                <a:solidFill>
                  <a:schemeClr val="tx2"/>
                </a:solidFill>
              </a:rPr>
              <a:t>PERITOS</a:t>
            </a:r>
            <a:r>
              <a:rPr lang="es-MX" sz="4000" b="1" dirty="0">
                <a:solidFill>
                  <a:schemeClr val="tx2"/>
                </a:solidFill>
              </a:rPr>
              <a:t> </a:t>
            </a:r>
            <a:endParaRPr lang="es-EC" sz="4000" dirty="0"/>
          </a:p>
        </p:txBody>
      </p:sp>
      <p:sp>
        <p:nvSpPr>
          <p:cNvPr id="3" name="2 Marcador de contenido"/>
          <p:cNvSpPr>
            <a:spLocks noGrp="1"/>
          </p:cNvSpPr>
          <p:nvPr>
            <p:ph idx="1"/>
          </p:nvPr>
        </p:nvSpPr>
        <p:spPr>
          <a:xfrm>
            <a:off x="4499992" y="1124744"/>
            <a:ext cx="4402832" cy="5184576"/>
          </a:xfrm>
        </p:spPr>
        <p:txBody>
          <a:bodyPr>
            <a:normAutofit fontScale="25000" lnSpcReduction="20000"/>
          </a:bodyPr>
          <a:lstStyle/>
          <a:p>
            <a:pPr marL="0" indent="0">
              <a:buNone/>
            </a:pPr>
            <a:endParaRPr lang="es-EC" dirty="0"/>
          </a:p>
          <a:p>
            <a:pPr marL="0" indent="0" algn="just">
              <a:lnSpc>
                <a:spcPct val="120000"/>
              </a:lnSpc>
              <a:buNone/>
            </a:pPr>
            <a:r>
              <a:rPr lang="es-EC" sz="7200" dirty="0" smtClean="0">
                <a:solidFill>
                  <a:schemeClr val="tx2"/>
                </a:solidFill>
              </a:rPr>
              <a:t>El perito es el experto en determinada materia que colabora con su experticia al conocimiento que debe tener un juez para emitir una resolución. Una debilidad importante es la discrecionalidad </a:t>
            </a:r>
            <a:r>
              <a:rPr lang="es-EC" sz="7200" dirty="0">
                <a:solidFill>
                  <a:schemeClr val="tx2"/>
                </a:solidFill>
              </a:rPr>
              <a:t>en la designación de los peritos, </a:t>
            </a:r>
            <a:r>
              <a:rPr lang="es-EC" sz="7200" dirty="0" smtClean="0">
                <a:solidFill>
                  <a:schemeClr val="tx2"/>
                </a:solidFill>
              </a:rPr>
              <a:t>que podrían </a:t>
            </a:r>
            <a:r>
              <a:rPr lang="es-EC" sz="7200" dirty="0">
                <a:solidFill>
                  <a:schemeClr val="tx2"/>
                </a:solidFill>
              </a:rPr>
              <a:t>estar parcializados hacia alguna de las </a:t>
            </a:r>
            <a:r>
              <a:rPr lang="es-EC" sz="7200" dirty="0" smtClean="0">
                <a:solidFill>
                  <a:schemeClr val="tx2"/>
                </a:solidFill>
              </a:rPr>
              <a:t>partes. </a:t>
            </a:r>
          </a:p>
          <a:p>
            <a:pPr marL="0" indent="0" algn="just">
              <a:lnSpc>
                <a:spcPct val="120000"/>
              </a:lnSpc>
              <a:buNone/>
            </a:pPr>
            <a:endParaRPr lang="es-MX" sz="7200" dirty="0">
              <a:solidFill>
                <a:schemeClr val="tx2"/>
              </a:solidFill>
            </a:endParaRPr>
          </a:p>
          <a:p>
            <a:pPr marL="0" indent="0" algn="just">
              <a:lnSpc>
                <a:spcPct val="120000"/>
              </a:lnSpc>
              <a:buNone/>
            </a:pPr>
            <a:r>
              <a:rPr lang="es-MX" sz="7200" dirty="0" smtClean="0">
                <a:solidFill>
                  <a:schemeClr val="tx2"/>
                </a:solidFill>
              </a:rPr>
              <a:t>Esta herramienta</a:t>
            </a:r>
            <a:r>
              <a:rPr lang="es-EC" sz="7200" dirty="0" smtClean="0">
                <a:solidFill>
                  <a:schemeClr val="tx2"/>
                </a:solidFill>
              </a:rPr>
              <a:t> condensa en una única base de datos a nivel nacional, a aquellos peritos acreditados por el ente correspondiente, de acuerdo a la especialidad y la localidad, para proceder a la asignación equitativa de pericias. Además permite </a:t>
            </a:r>
            <a:r>
              <a:rPr lang="es-EC" sz="7200" dirty="0">
                <a:solidFill>
                  <a:schemeClr val="tx2"/>
                </a:solidFill>
              </a:rPr>
              <a:t>al </a:t>
            </a:r>
            <a:r>
              <a:rPr lang="es-EC" sz="7200" dirty="0" smtClean="0">
                <a:solidFill>
                  <a:schemeClr val="tx2"/>
                </a:solidFill>
              </a:rPr>
              <a:t>perito designado </a:t>
            </a:r>
            <a:r>
              <a:rPr lang="es-EC" sz="7200" dirty="0">
                <a:solidFill>
                  <a:schemeClr val="tx2"/>
                </a:solidFill>
              </a:rPr>
              <a:t>remitir al juzgador su informe pericial con firma electrónica.</a:t>
            </a:r>
          </a:p>
          <a:p>
            <a:pPr marL="0" indent="0" algn="just">
              <a:buNone/>
            </a:pPr>
            <a:endParaRPr lang="es-EC"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628800"/>
            <a:ext cx="4497051"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4434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686800" cy="1143000"/>
          </a:xfrm>
        </p:spPr>
        <p:txBody>
          <a:bodyPr>
            <a:noAutofit/>
          </a:bodyPr>
          <a:lstStyle/>
          <a:p>
            <a:pPr algn="r"/>
            <a:r>
              <a:rPr lang="es-MX" sz="3600" b="1" dirty="0" smtClean="0">
                <a:solidFill>
                  <a:schemeClr val="tx2"/>
                </a:solidFill>
              </a:rPr>
              <a:t>SORTEOS </a:t>
            </a:r>
            <a:r>
              <a:rPr lang="es-MX" sz="3600" b="1" dirty="0">
                <a:solidFill>
                  <a:schemeClr val="tx2"/>
                </a:solidFill>
              </a:rPr>
              <a:t>DE </a:t>
            </a:r>
            <a:r>
              <a:rPr lang="es-MX" sz="3600" b="1" dirty="0" smtClean="0">
                <a:solidFill>
                  <a:schemeClr val="tx2"/>
                </a:solidFill>
              </a:rPr>
              <a:t>PERITOS</a:t>
            </a:r>
            <a:r>
              <a:rPr lang="es-MX" sz="4000" b="1" dirty="0" smtClean="0">
                <a:solidFill>
                  <a:schemeClr val="tx2"/>
                </a:solidFill>
              </a:rPr>
              <a:t> </a:t>
            </a:r>
            <a:endParaRPr lang="es-EC" sz="4000" dirty="0"/>
          </a:p>
        </p:txBody>
      </p:sp>
      <p:sp>
        <p:nvSpPr>
          <p:cNvPr id="3" name="2 Marcador de contenido"/>
          <p:cNvSpPr>
            <a:spLocks noGrp="1"/>
          </p:cNvSpPr>
          <p:nvPr>
            <p:ph idx="1"/>
          </p:nvPr>
        </p:nvSpPr>
        <p:spPr>
          <a:xfrm>
            <a:off x="467544" y="1628800"/>
            <a:ext cx="8229600" cy="2908920"/>
          </a:xfrm>
        </p:spPr>
        <p:txBody>
          <a:bodyPr>
            <a:normAutofit/>
          </a:bodyPr>
          <a:lstStyle/>
          <a:p>
            <a:pPr marL="0" indent="0" algn="just">
              <a:buNone/>
            </a:pPr>
            <a:endParaRPr lang="es-MX" b="1" dirty="0">
              <a:solidFill>
                <a:schemeClr val="tx2"/>
              </a:solidFill>
            </a:endParaRPr>
          </a:p>
          <a:p>
            <a:pPr marL="0" indent="0" algn="just">
              <a:buNone/>
            </a:pPr>
            <a:endParaRPr lang="es-MX" b="1" dirty="0">
              <a:solidFill>
                <a:schemeClr val="tx2"/>
              </a:solidFill>
            </a:endParaRPr>
          </a:p>
          <a:p>
            <a:pPr marL="0" indent="0" algn="just">
              <a:buNone/>
            </a:pPr>
            <a:endParaRPr lang="es-MX" b="1" dirty="0">
              <a:solidFill>
                <a:schemeClr val="tx2"/>
              </a:solidFill>
            </a:endParaRPr>
          </a:p>
          <a:p>
            <a:pPr marL="0" indent="0" algn="just">
              <a:buNone/>
            </a:pPr>
            <a:endParaRPr lang="es-EC" b="1" dirty="0">
              <a:solidFill>
                <a:schemeClr val="tx2"/>
              </a:solidFill>
            </a:endParaRPr>
          </a:p>
          <a:p>
            <a:pPr marL="0" indent="0" algn="just">
              <a:buNone/>
            </a:pPr>
            <a:endParaRPr lang="es-EC" b="1" dirty="0">
              <a:solidFill>
                <a:schemeClr val="tx2"/>
              </a:solidFill>
            </a:endParaRPr>
          </a:p>
          <a:p>
            <a:pPr marL="0" indent="0" algn="just">
              <a:buNone/>
            </a:pPr>
            <a:endParaRPr lang="es-EC" b="1" dirty="0">
              <a:solidFill>
                <a:schemeClr val="tx2"/>
              </a:solidFill>
            </a:endParaRPr>
          </a:p>
          <a:p>
            <a:endParaRPr lang="es-EC" dirty="0"/>
          </a:p>
        </p:txBody>
      </p:sp>
      <p:graphicFrame>
        <p:nvGraphicFramePr>
          <p:cNvPr id="4" name="3 Diagrama"/>
          <p:cNvGraphicFramePr/>
          <p:nvPr>
            <p:extLst>
              <p:ext uri="{D42A27DB-BD31-4B8C-83A1-F6EECF244321}">
                <p14:modId xmlns:p14="http://schemas.microsoft.com/office/powerpoint/2010/main" val="1747628404"/>
              </p:ext>
            </p:extLst>
          </p:nvPr>
        </p:nvGraphicFramePr>
        <p:xfrm>
          <a:off x="539552" y="1556792"/>
          <a:ext cx="799288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5061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2385"/>
            <a:ext cx="8686800" cy="1143000"/>
          </a:xfrm>
        </p:spPr>
        <p:txBody>
          <a:bodyPr>
            <a:noAutofit/>
          </a:bodyPr>
          <a:lstStyle/>
          <a:p>
            <a:pPr algn="r"/>
            <a:r>
              <a:rPr lang="es-EC" sz="3600" b="1" dirty="0">
                <a:solidFill>
                  <a:schemeClr val="tx2"/>
                </a:solidFill>
              </a:rPr>
              <a:t/>
            </a:r>
            <a:br>
              <a:rPr lang="es-EC" sz="3600" b="1" dirty="0">
                <a:solidFill>
                  <a:schemeClr val="tx2"/>
                </a:solidFill>
              </a:rPr>
            </a:br>
            <a:r>
              <a:rPr lang="es-EC" sz="3600" b="1" dirty="0">
                <a:solidFill>
                  <a:schemeClr val="tx2"/>
                </a:solidFill>
              </a:rPr>
              <a:t>REMATES JUDICIALES</a:t>
            </a:r>
            <a:br>
              <a:rPr lang="es-EC" sz="3600" b="1" dirty="0">
                <a:solidFill>
                  <a:schemeClr val="tx2"/>
                </a:solidFill>
              </a:rPr>
            </a:br>
            <a:endParaRPr lang="es-EC" sz="3600" b="1" dirty="0">
              <a:solidFill>
                <a:schemeClr val="tx2"/>
              </a:solidFill>
            </a:endParaRPr>
          </a:p>
        </p:txBody>
      </p:sp>
      <p:sp>
        <p:nvSpPr>
          <p:cNvPr id="3" name="2 Marcador de contenido"/>
          <p:cNvSpPr>
            <a:spLocks noGrp="1"/>
          </p:cNvSpPr>
          <p:nvPr>
            <p:ph idx="1"/>
          </p:nvPr>
        </p:nvSpPr>
        <p:spPr>
          <a:xfrm>
            <a:off x="457200" y="1484784"/>
            <a:ext cx="8363272" cy="1152128"/>
          </a:xfrm>
        </p:spPr>
        <p:txBody>
          <a:bodyPr>
            <a:normAutofit fontScale="47500" lnSpcReduction="20000"/>
          </a:bodyPr>
          <a:lstStyle/>
          <a:p>
            <a:pPr marL="0" indent="0" algn="just">
              <a:buNone/>
            </a:pPr>
            <a:r>
              <a:rPr lang="es-EC" sz="3400" dirty="0" smtClean="0">
                <a:solidFill>
                  <a:schemeClr val="accent1">
                    <a:lumMod val="50000"/>
                  </a:schemeClr>
                </a:solidFill>
                <a:latin typeface="Calibri" pitchFamily="34" charset="0"/>
              </a:rPr>
              <a:t>Anterior al desarrollo de la herramienta de Remates Judiciales en Línea, el </a:t>
            </a:r>
            <a:r>
              <a:rPr lang="es-EC" sz="3400" dirty="0">
                <a:solidFill>
                  <a:schemeClr val="accent1">
                    <a:lumMod val="50000"/>
                  </a:schemeClr>
                </a:solidFill>
                <a:latin typeface="Calibri" pitchFamily="34" charset="0"/>
              </a:rPr>
              <a:t>problema principal </a:t>
            </a:r>
            <a:r>
              <a:rPr lang="es-EC" sz="3400" dirty="0" smtClean="0">
                <a:solidFill>
                  <a:schemeClr val="accent1">
                    <a:lumMod val="50000"/>
                  </a:schemeClr>
                </a:solidFill>
                <a:latin typeface="Calibri" pitchFamily="34" charset="0"/>
              </a:rPr>
              <a:t>era la </a:t>
            </a:r>
            <a:r>
              <a:rPr lang="es-EC" sz="3400" dirty="0">
                <a:solidFill>
                  <a:schemeClr val="accent1">
                    <a:lumMod val="50000"/>
                  </a:schemeClr>
                </a:solidFill>
                <a:latin typeface="Calibri" pitchFamily="34" charset="0"/>
              </a:rPr>
              <a:t>falta de difusión, la convocatoria a los remates se la realizaba mayoritariamente a través de carteles que eran ubicados, generalmente, en las puertas de los juzgados ahora se logra transparencia, universalidad de la información y acceso a la adquisición de </a:t>
            </a:r>
            <a:r>
              <a:rPr lang="es-EC" sz="3400" dirty="0" smtClean="0">
                <a:solidFill>
                  <a:schemeClr val="accent1">
                    <a:lumMod val="50000"/>
                  </a:schemeClr>
                </a:solidFill>
                <a:latin typeface="Calibri" pitchFamily="34" charset="0"/>
              </a:rPr>
              <a:t>bienes. </a:t>
            </a:r>
            <a:endParaRPr lang="es-EC" dirty="0">
              <a:solidFill>
                <a:schemeClr val="accent1">
                  <a:lumMod val="50000"/>
                </a:schemeClr>
              </a:solidFill>
            </a:endParaRPr>
          </a:p>
        </p:txBody>
      </p:sp>
      <p:sp>
        <p:nvSpPr>
          <p:cNvPr id="5" name="4 CuadroTexto"/>
          <p:cNvSpPr txBox="1"/>
          <p:nvPr/>
        </p:nvSpPr>
        <p:spPr>
          <a:xfrm>
            <a:off x="467544" y="2492896"/>
            <a:ext cx="4392488" cy="6494085"/>
          </a:xfrm>
          <a:prstGeom prst="rect">
            <a:avLst/>
          </a:prstGeom>
          <a:noFill/>
        </p:spPr>
        <p:txBody>
          <a:bodyPr wrap="square" rtlCol="0">
            <a:spAutoFit/>
          </a:bodyPr>
          <a:lstStyle/>
          <a:p>
            <a:pPr algn="just"/>
            <a:r>
              <a:rPr lang="es-EC" sz="1600" dirty="0" smtClean="0">
                <a:solidFill>
                  <a:schemeClr val="accent1">
                    <a:lumMod val="50000"/>
                  </a:schemeClr>
                </a:solidFill>
              </a:rPr>
              <a:t>A </a:t>
            </a:r>
            <a:r>
              <a:rPr lang="es-EC" sz="1600" dirty="0">
                <a:solidFill>
                  <a:schemeClr val="accent1">
                    <a:lumMod val="50000"/>
                  </a:schemeClr>
                </a:solidFill>
              </a:rPr>
              <a:t>través de esta herramienta tecnológica la ciudadanía puede presentar sus ofertas en procesos de remate de bienes desde cualquier lugar del país, independientemente del sitio donde se localice el bien de su interés</a:t>
            </a:r>
            <a:r>
              <a:rPr lang="es-EC" sz="1600" dirty="0" smtClean="0">
                <a:solidFill>
                  <a:schemeClr val="accent1">
                    <a:lumMod val="50000"/>
                  </a:schemeClr>
                </a:solidFill>
              </a:rPr>
              <a:t>.</a:t>
            </a:r>
          </a:p>
          <a:p>
            <a:pPr algn="just"/>
            <a:endParaRPr lang="es-EC" sz="1600" dirty="0" smtClean="0">
              <a:solidFill>
                <a:schemeClr val="accent1">
                  <a:lumMod val="50000"/>
                </a:schemeClr>
              </a:solidFill>
              <a:latin typeface="+mn-lt"/>
            </a:endParaRPr>
          </a:p>
          <a:p>
            <a:pPr algn="just"/>
            <a:r>
              <a:rPr lang="es-EC" sz="1600" dirty="0" smtClean="0">
                <a:solidFill>
                  <a:schemeClr val="accent1">
                    <a:lumMod val="50000"/>
                  </a:schemeClr>
                </a:solidFill>
                <a:latin typeface="+mn-lt"/>
              </a:rPr>
              <a:t>La </a:t>
            </a:r>
            <a:r>
              <a:rPr lang="es-EC" sz="1600" dirty="0">
                <a:solidFill>
                  <a:schemeClr val="accent1">
                    <a:lumMod val="50000"/>
                  </a:schemeClr>
                </a:solidFill>
                <a:latin typeface="+mn-lt"/>
              </a:rPr>
              <a:t>publicación se realiza 20 días antes de la fecha señalada para el remate. En ese tiempo los interesados identificarán qué tipo de bienes muebles o inmuebles están disponibles, verán las características del bien mediante fotografías, identificarán las fechas de los remates y conocerán los requisitos para participar en el proceso</a:t>
            </a:r>
            <a:r>
              <a:rPr lang="es-EC" sz="1600" dirty="0" smtClean="0">
                <a:solidFill>
                  <a:schemeClr val="accent1">
                    <a:lumMod val="50000"/>
                  </a:schemeClr>
                </a:solidFill>
                <a:latin typeface="+mn-lt"/>
              </a:rPr>
              <a:t>.</a:t>
            </a:r>
          </a:p>
          <a:p>
            <a:pPr algn="just"/>
            <a:endParaRPr lang="es-MX" sz="1600" dirty="0">
              <a:solidFill>
                <a:schemeClr val="accent1">
                  <a:lumMod val="50000"/>
                </a:schemeClr>
              </a:solidFill>
              <a:latin typeface="+mn-lt"/>
            </a:endParaRPr>
          </a:p>
          <a:p>
            <a:pPr algn="just"/>
            <a:endParaRPr lang="es-EC" sz="1600" dirty="0" smtClean="0">
              <a:solidFill>
                <a:schemeClr val="accent1">
                  <a:lumMod val="50000"/>
                </a:schemeClr>
              </a:solidFill>
              <a:latin typeface="+mn-lt"/>
            </a:endParaRPr>
          </a:p>
          <a:p>
            <a:pPr algn="just"/>
            <a:endParaRPr lang="es-EC" sz="1600" dirty="0">
              <a:solidFill>
                <a:schemeClr val="accent1">
                  <a:lumMod val="50000"/>
                </a:schemeClr>
              </a:solidFill>
              <a:latin typeface="+mn-lt"/>
            </a:endParaRPr>
          </a:p>
          <a:p>
            <a:pPr algn="just"/>
            <a:r>
              <a:rPr lang="es-EC" sz="1600" dirty="0">
                <a:solidFill>
                  <a:schemeClr val="accent1">
                    <a:lumMod val="50000"/>
                  </a:schemeClr>
                </a:solidFill>
                <a:latin typeface="+mn-lt"/>
              </a:rPr>
              <a:t> </a:t>
            </a:r>
          </a:p>
          <a:p>
            <a:pPr algn="just"/>
            <a:endParaRPr lang="es-EC" sz="1600" dirty="0">
              <a:solidFill>
                <a:schemeClr val="accent1">
                  <a:lumMod val="50000"/>
                </a:schemeClr>
              </a:solidFill>
              <a:latin typeface="+mn-lt"/>
            </a:endParaRPr>
          </a:p>
          <a:p>
            <a:pPr algn="just"/>
            <a:endParaRPr lang="es-EC" sz="1600" dirty="0">
              <a:solidFill>
                <a:schemeClr val="accent1">
                  <a:lumMod val="50000"/>
                </a:schemeClr>
              </a:solidFill>
              <a:latin typeface="+mn-lt"/>
            </a:endParaRPr>
          </a:p>
          <a:p>
            <a:pPr marL="0" lvl="0" indent="0" algn="just"/>
            <a:endParaRPr lang="es-EC" sz="1600" dirty="0">
              <a:solidFill>
                <a:schemeClr val="accent1">
                  <a:lumMod val="50000"/>
                </a:schemeClr>
              </a:solidFill>
              <a:latin typeface="+mn-lt"/>
            </a:endParaRPr>
          </a:p>
          <a:p>
            <a:pPr marL="0" lvl="0" indent="0" algn="just"/>
            <a:endParaRPr lang="es-EC" sz="1600" dirty="0">
              <a:solidFill>
                <a:schemeClr val="accent1">
                  <a:lumMod val="50000"/>
                </a:schemeClr>
              </a:solidFill>
              <a:latin typeface="+mn-lt"/>
            </a:endParaRPr>
          </a:p>
          <a:p>
            <a:pPr algn="just"/>
            <a:r>
              <a:rPr lang="es-EC" sz="1600" dirty="0" smtClean="0">
                <a:solidFill>
                  <a:schemeClr val="accent1">
                    <a:lumMod val="50000"/>
                  </a:schemeClr>
                </a:solidFill>
                <a:latin typeface="+mn-lt"/>
              </a:rPr>
              <a:t>Al realizarse la publicación del remate a través del sistema informático privilegia y  transparenta la ejecución del procedimiento. </a:t>
            </a:r>
          </a:p>
          <a:p>
            <a:pPr lvl="0" algn="just"/>
            <a:r>
              <a:rPr lang="es-EC" sz="1600" dirty="0" smtClean="0">
                <a:solidFill>
                  <a:schemeClr val="accent1">
                    <a:lumMod val="50000"/>
                  </a:schemeClr>
                </a:solidFill>
              </a:rPr>
              <a:t>Evita el manejo de dinero por parte de funcionarios</a:t>
            </a:r>
            <a:endParaRPr lang="es-EC" sz="1600" dirty="0">
              <a:solidFill>
                <a:schemeClr val="accent1">
                  <a:lumMod val="50000"/>
                </a:schemeClr>
              </a:solidFill>
            </a:endParaRPr>
          </a:p>
        </p:txBody>
      </p:sp>
      <p:pic>
        <p:nvPicPr>
          <p:cNvPr id="1026" name="Picture 2" descr="ANTES Y DESP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391266"/>
            <a:ext cx="3965102" cy="377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777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bwMode="auto">
          <a:xfrm>
            <a:off x="3131840" y="188640"/>
            <a:ext cx="5644118" cy="75592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lIns="87630" tIns="58420" rIns="87630" bIns="58420" spcCol="1270" anchor="ctr"/>
          <a:lstStyle/>
          <a:p>
            <a:pPr algn="r"/>
            <a:endParaRPr lang="es-ES" b="1" dirty="0">
              <a:solidFill>
                <a:srgbClr val="1F497D"/>
              </a:solidFill>
            </a:endParaRPr>
          </a:p>
          <a:p>
            <a:pPr algn="r"/>
            <a:endParaRPr lang="es-ES" b="1" dirty="0">
              <a:solidFill>
                <a:srgbClr val="1F497D"/>
              </a:solidFill>
            </a:endParaRPr>
          </a:p>
          <a:p>
            <a:pPr algn="r"/>
            <a:r>
              <a:rPr lang="es-ES" sz="2800" b="1" dirty="0">
                <a:solidFill>
                  <a:srgbClr val="1F497D"/>
                </a:solidFill>
              </a:rPr>
              <a:t>REMATES JUDICIALES EN LÍNEA</a:t>
            </a:r>
          </a:p>
          <a:p>
            <a:pPr algn="r" defTabSz="2044700" eaLnBrk="0" fontAlgn="base" hangingPunct="0">
              <a:lnSpc>
                <a:spcPct val="90000"/>
              </a:lnSpc>
              <a:spcBef>
                <a:spcPct val="0"/>
              </a:spcBef>
              <a:spcAft>
                <a:spcPct val="35000"/>
              </a:spcAft>
              <a:defRPr/>
            </a:pPr>
            <a:endParaRPr lang="es-EC" sz="3300" dirty="0">
              <a:solidFill>
                <a:srgbClr val="4F81BD">
                  <a:lumMod val="75000"/>
                </a:srgb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81578222"/>
              </p:ext>
            </p:extLst>
          </p:nvPr>
        </p:nvGraphicFramePr>
        <p:xfrm>
          <a:off x="450659" y="1052737"/>
          <a:ext cx="8606791"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bwMode="auto">
          <a:xfrm>
            <a:off x="1608030" y="2276872"/>
            <a:ext cx="1811841" cy="53036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lIns="87630" tIns="58420" rIns="87630" bIns="58420" spcCol="1270" anchor="ctr"/>
          <a:lstStyle/>
          <a:p>
            <a:pPr algn="r"/>
            <a:endParaRPr lang="es-ES" b="1" dirty="0">
              <a:solidFill>
                <a:srgbClr val="1F497D"/>
              </a:solidFill>
            </a:endParaRPr>
          </a:p>
          <a:p>
            <a:pPr algn="r"/>
            <a:endParaRPr lang="es-ES" b="1" dirty="0">
              <a:solidFill>
                <a:srgbClr val="1F497D"/>
              </a:solidFill>
            </a:endParaRPr>
          </a:p>
          <a:p>
            <a:pPr algn="r"/>
            <a:r>
              <a:rPr lang="es-ES" sz="2800" b="1" dirty="0">
                <a:solidFill>
                  <a:srgbClr val="1F497D"/>
                </a:solidFill>
              </a:rPr>
              <a:t>VENTAJAS</a:t>
            </a:r>
          </a:p>
          <a:p>
            <a:pPr algn="r" defTabSz="2044700" eaLnBrk="0" fontAlgn="base" hangingPunct="0">
              <a:lnSpc>
                <a:spcPct val="90000"/>
              </a:lnSpc>
              <a:spcBef>
                <a:spcPct val="0"/>
              </a:spcBef>
              <a:spcAft>
                <a:spcPct val="35000"/>
              </a:spcAft>
              <a:defRPr/>
            </a:pPr>
            <a:endParaRPr lang="es-EC" sz="3300" dirty="0">
              <a:solidFill>
                <a:srgbClr val="4F81BD">
                  <a:lumMod val="75000"/>
                </a:srgbClr>
              </a:solidFill>
            </a:endParaRPr>
          </a:p>
        </p:txBody>
      </p:sp>
      <p:sp>
        <p:nvSpPr>
          <p:cNvPr id="2" name="1 CuadroTexto"/>
          <p:cNvSpPr txBox="1"/>
          <p:nvPr/>
        </p:nvSpPr>
        <p:spPr>
          <a:xfrm>
            <a:off x="4860032" y="4759984"/>
            <a:ext cx="3987934" cy="1477328"/>
          </a:xfrm>
          <a:prstGeom prst="rect">
            <a:avLst/>
          </a:prstGeom>
          <a:noFill/>
        </p:spPr>
        <p:txBody>
          <a:bodyPr wrap="square" rtlCol="0">
            <a:spAutoFit/>
          </a:bodyPr>
          <a:lstStyle/>
          <a:p>
            <a:pPr algn="just"/>
            <a:r>
              <a:rPr lang="es-MX" b="1" dirty="0" smtClean="0">
                <a:solidFill>
                  <a:schemeClr val="accent1">
                    <a:lumMod val="50000"/>
                  </a:schemeClr>
                </a:solidFill>
              </a:rPr>
              <a:t>INNOVACIÓN: </a:t>
            </a:r>
            <a:r>
              <a:rPr lang="es-MX" dirty="0" smtClean="0">
                <a:solidFill>
                  <a:schemeClr val="accent1">
                    <a:lumMod val="50000"/>
                  </a:schemeClr>
                </a:solidFill>
              </a:rPr>
              <a:t>Accesibilidad </a:t>
            </a:r>
            <a:r>
              <a:rPr lang="es-MX" dirty="0">
                <a:solidFill>
                  <a:schemeClr val="accent1">
                    <a:lumMod val="50000"/>
                  </a:schemeClr>
                </a:solidFill>
              </a:rPr>
              <a:t>a la información de los remates judiciales utilizando </a:t>
            </a:r>
            <a:r>
              <a:rPr lang="es-MX" dirty="0" err="1">
                <a:solidFill>
                  <a:schemeClr val="accent1">
                    <a:lumMod val="50000"/>
                  </a:schemeClr>
                </a:solidFill>
              </a:rPr>
              <a:t>www</a:t>
            </a:r>
            <a:r>
              <a:rPr lang="es-MX" dirty="0">
                <a:solidFill>
                  <a:schemeClr val="accent1">
                    <a:lumMod val="50000"/>
                  </a:schemeClr>
                </a:solidFill>
              </a:rPr>
              <a:t> o </a:t>
            </a:r>
            <a:r>
              <a:rPr lang="es-MX" dirty="0" smtClean="0">
                <a:solidFill>
                  <a:schemeClr val="accent1">
                    <a:lumMod val="50000"/>
                  </a:schemeClr>
                </a:solidFill>
              </a:rPr>
              <a:t>aplicaciones </a:t>
            </a:r>
            <a:r>
              <a:rPr lang="es-MX" dirty="0">
                <a:solidFill>
                  <a:schemeClr val="accent1">
                    <a:lumMod val="50000"/>
                  </a:schemeClr>
                </a:solidFill>
              </a:rPr>
              <a:t>para dispositivos móviles (App).</a:t>
            </a:r>
          </a:p>
          <a:p>
            <a:pPr algn="just"/>
            <a:endParaRPr lang="es-EC" dirty="0"/>
          </a:p>
        </p:txBody>
      </p:sp>
    </p:spTree>
    <p:extLst>
      <p:ext uri="{BB962C8B-B14F-4D97-AF65-F5344CB8AC3E}">
        <p14:creationId xmlns:p14="http://schemas.microsoft.com/office/powerpoint/2010/main" val="3196086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2385"/>
            <a:ext cx="8686800" cy="1143000"/>
          </a:xfrm>
        </p:spPr>
        <p:txBody>
          <a:bodyPr>
            <a:noAutofit/>
          </a:bodyPr>
          <a:lstStyle/>
          <a:p>
            <a:pPr algn="r"/>
            <a:r>
              <a:rPr lang="es-EC" sz="3600" b="1" dirty="0">
                <a:solidFill>
                  <a:schemeClr val="tx2"/>
                </a:solidFill>
              </a:rPr>
              <a:t/>
            </a:r>
            <a:br>
              <a:rPr lang="es-EC" sz="3600" b="1" dirty="0">
                <a:solidFill>
                  <a:schemeClr val="tx2"/>
                </a:solidFill>
              </a:rPr>
            </a:br>
            <a:r>
              <a:rPr lang="es-EC" sz="3600" b="1" dirty="0" smtClean="0">
                <a:solidFill>
                  <a:schemeClr val="tx2"/>
                </a:solidFill>
              </a:rPr>
              <a:t>CONSULTAS WEB DE CAUSAS</a:t>
            </a:r>
            <a:r>
              <a:rPr lang="es-EC" sz="3600" b="1" dirty="0">
                <a:solidFill>
                  <a:schemeClr val="tx2"/>
                </a:solidFill>
              </a:rPr>
              <a:t/>
            </a:r>
            <a:br>
              <a:rPr lang="es-EC" sz="3600" b="1" dirty="0">
                <a:solidFill>
                  <a:schemeClr val="tx2"/>
                </a:solidFill>
              </a:rPr>
            </a:br>
            <a:endParaRPr lang="es-EC" sz="3600" b="1" dirty="0">
              <a:solidFill>
                <a:schemeClr val="tx2"/>
              </a:solidFill>
            </a:endParaRPr>
          </a:p>
        </p:txBody>
      </p:sp>
      <p:sp>
        <p:nvSpPr>
          <p:cNvPr id="3" name="2 Marcador de contenido"/>
          <p:cNvSpPr>
            <a:spLocks noGrp="1"/>
          </p:cNvSpPr>
          <p:nvPr>
            <p:ph idx="1"/>
          </p:nvPr>
        </p:nvSpPr>
        <p:spPr>
          <a:xfrm>
            <a:off x="457200" y="1600201"/>
            <a:ext cx="4690864" cy="4421087"/>
          </a:xfrm>
        </p:spPr>
        <p:txBody>
          <a:bodyPr>
            <a:noAutofit/>
          </a:bodyPr>
          <a:lstStyle/>
          <a:p>
            <a:pPr marL="0" indent="0" algn="just">
              <a:buNone/>
            </a:pPr>
            <a:r>
              <a:rPr lang="es-EC" sz="1800" dirty="0" smtClean="0">
                <a:solidFill>
                  <a:schemeClr val="tx2"/>
                </a:solidFill>
              </a:rPr>
              <a:t>Para conocer los avances del proceso judicial, el usuario debe acercarse hasta la dependencia judicial para que se le facilite el expediente para su lectura. Esto implica una pérdida del tiempo para el usuario y la adecuación de amplios espacios para la atención al público y la lectura del proceso.</a:t>
            </a:r>
          </a:p>
          <a:p>
            <a:pPr marL="0" indent="0" algn="just">
              <a:buNone/>
            </a:pPr>
            <a:endParaRPr lang="es-MX" sz="1800" dirty="0">
              <a:solidFill>
                <a:schemeClr val="tx2"/>
              </a:solidFill>
            </a:endParaRPr>
          </a:p>
          <a:p>
            <a:pPr marL="0" indent="0" algn="just">
              <a:buNone/>
            </a:pPr>
            <a:r>
              <a:rPr lang="es-MX" sz="1800" dirty="0" smtClean="0">
                <a:solidFill>
                  <a:schemeClr val="tx2"/>
                </a:solidFill>
              </a:rPr>
              <a:t>Con esta herramienta, el usuario accede a un portal disponible en internet para consultar, por número de juicio o nombres de las partes procesales, los documentos que contiene el expediente, reflejándose los escritos de sustanciación, así como las actuaciones judiciales. </a:t>
            </a:r>
            <a:endParaRPr lang="es-EC" sz="1800" dirty="0"/>
          </a:p>
        </p:txBody>
      </p:sp>
      <p:sp>
        <p:nvSpPr>
          <p:cNvPr id="4" name="AutoShape 2" descr="Resultado de imagen de expedien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de expedien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de expedient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8" descr="Resultado de imagen de expedient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6120" y="2492896"/>
            <a:ext cx="2011895" cy="1468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98072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077072"/>
            <a:ext cx="256222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323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8944" y="19305"/>
            <a:ext cx="8686800" cy="1143000"/>
          </a:xfrm>
        </p:spPr>
        <p:txBody>
          <a:bodyPr>
            <a:noAutofit/>
          </a:bodyPr>
          <a:lstStyle/>
          <a:p>
            <a:pPr algn="r"/>
            <a:r>
              <a:rPr lang="es-EC" sz="3600" b="1" dirty="0">
                <a:solidFill>
                  <a:schemeClr val="tx2"/>
                </a:solidFill>
              </a:rPr>
              <a:t/>
            </a:r>
            <a:br>
              <a:rPr lang="es-EC" sz="3600" b="1" dirty="0">
                <a:solidFill>
                  <a:schemeClr val="tx2"/>
                </a:solidFill>
              </a:rPr>
            </a:br>
            <a:r>
              <a:rPr lang="es-EC" sz="3600" b="1" dirty="0" smtClean="0">
                <a:solidFill>
                  <a:schemeClr val="tx2"/>
                </a:solidFill>
              </a:rPr>
              <a:t>CONSULTAS  WEB DE CAUSAS</a:t>
            </a:r>
            <a:r>
              <a:rPr lang="es-EC" sz="3600" b="1" dirty="0">
                <a:solidFill>
                  <a:schemeClr val="tx2"/>
                </a:solidFill>
              </a:rPr>
              <a:t/>
            </a:r>
            <a:br>
              <a:rPr lang="es-EC" sz="3600" b="1" dirty="0">
                <a:solidFill>
                  <a:schemeClr val="tx2"/>
                </a:solidFill>
              </a:rPr>
            </a:br>
            <a:r>
              <a:rPr lang="es-EC" sz="3600" b="1" dirty="0">
                <a:solidFill>
                  <a:schemeClr val="tx2"/>
                </a:solidFill>
              </a:rPr>
              <a:t> </a:t>
            </a:r>
            <a:endParaRPr lang="es-EC" sz="4000" dirty="0"/>
          </a:p>
        </p:txBody>
      </p:sp>
      <p:sp>
        <p:nvSpPr>
          <p:cNvPr id="10" name="2 Marcador de contenido"/>
          <p:cNvSpPr txBox="1">
            <a:spLocks/>
          </p:cNvSpPr>
          <p:nvPr/>
        </p:nvSpPr>
        <p:spPr bwMode="auto">
          <a:xfrm>
            <a:off x="467544" y="4869160"/>
            <a:ext cx="822960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charset="0"/>
              <a:buNone/>
            </a:pPr>
            <a:endParaRPr lang="es-MX" b="1" dirty="0">
              <a:solidFill>
                <a:schemeClr val="tx2"/>
              </a:solidFill>
            </a:endParaRPr>
          </a:p>
          <a:p>
            <a:pPr marL="0" indent="0" algn="just">
              <a:buFont typeface="Arial" charset="0"/>
              <a:buNone/>
            </a:pPr>
            <a:endParaRPr lang="es-MX" b="1" dirty="0">
              <a:solidFill>
                <a:schemeClr val="tx2"/>
              </a:solidFill>
            </a:endParaRPr>
          </a:p>
          <a:p>
            <a:pPr marL="0" indent="0" algn="just">
              <a:buFont typeface="Arial" charset="0"/>
              <a:buNone/>
            </a:pPr>
            <a:endParaRPr lang="es-MX" b="1" dirty="0">
              <a:solidFill>
                <a:schemeClr val="tx2"/>
              </a:solidFill>
            </a:endParaRPr>
          </a:p>
          <a:p>
            <a:pPr marL="0" indent="0" algn="just">
              <a:buFont typeface="Arial" charset="0"/>
              <a:buNone/>
            </a:pPr>
            <a:endParaRPr lang="es-MX" b="1" dirty="0">
              <a:solidFill>
                <a:schemeClr val="tx2"/>
              </a:solidFill>
            </a:endParaRPr>
          </a:p>
          <a:p>
            <a:pPr marL="0" indent="0" algn="just">
              <a:buFont typeface="Arial" charset="0"/>
              <a:buNone/>
            </a:pPr>
            <a:endParaRPr lang="es-EC" b="1" dirty="0">
              <a:solidFill>
                <a:schemeClr val="tx2"/>
              </a:solidFill>
            </a:endParaRPr>
          </a:p>
          <a:p>
            <a:pPr marL="0" indent="0" algn="just">
              <a:buFont typeface="Arial" charset="0"/>
              <a:buNone/>
            </a:pPr>
            <a:endParaRPr lang="es-EC" b="1" dirty="0">
              <a:solidFill>
                <a:schemeClr val="tx2"/>
              </a:solidFill>
            </a:endParaRPr>
          </a:p>
          <a:p>
            <a:pPr marL="0" indent="0" algn="just">
              <a:buFont typeface="Arial" charset="0"/>
              <a:buNone/>
            </a:pPr>
            <a:endParaRPr lang="es-EC" b="1" dirty="0">
              <a:solidFill>
                <a:schemeClr val="tx2"/>
              </a:solidFill>
            </a:endParaRPr>
          </a:p>
          <a:p>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362454567"/>
              </p:ext>
            </p:extLst>
          </p:nvPr>
        </p:nvGraphicFramePr>
        <p:xfrm>
          <a:off x="467544" y="1484784"/>
          <a:ext cx="8219256" cy="4641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3496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16632"/>
            <a:ext cx="8686800" cy="1143000"/>
          </a:xfrm>
        </p:spPr>
        <p:txBody>
          <a:bodyPr>
            <a:noAutofit/>
          </a:bodyPr>
          <a:lstStyle/>
          <a:p>
            <a:pPr algn="r"/>
            <a:r>
              <a:rPr lang="es-EC" sz="3600" b="1" dirty="0">
                <a:solidFill>
                  <a:schemeClr val="tx2"/>
                </a:solidFill>
              </a:rPr>
              <a:t>					</a:t>
            </a:r>
            <a:br>
              <a:rPr lang="es-EC" sz="3600" b="1" dirty="0">
                <a:solidFill>
                  <a:schemeClr val="tx2"/>
                </a:solidFill>
              </a:rPr>
            </a:br>
            <a:r>
              <a:rPr lang="es-EC" sz="3200" b="1" dirty="0" smtClean="0">
                <a:solidFill>
                  <a:schemeClr val="tx2"/>
                </a:solidFill>
              </a:rPr>
              <a:t>ACOMPAÑAMIENTO </a:t>
            </a:r>
            <a:r>
              <a:rPr lang="es-EC" sz="3200" b="1" dirty="0">
                <a:solidFill>
                  <a:schemeClr val="tx2"/>
                </a:solidFill>
              </a:rPr>
              <a:t>EN LÍNEA </a:t>
            </a:r>
            <a:br>
              <a:rPr lang="es-EC" sz="3200" b="1" dirty="0">
                <a:solidFill>
                  <a:schemeClr val="tx2"/>
                </a:solidFill>
              </a:rPr>
            </a:br>
            <a:r>
              <a:rPr lang="es-EC" sz="3200" b="1" dirty="0">
                <a:solidFill>
                  <a:schemeClr val="tx2"/>
                </a:solidFill>
              </a:rPr>
              <a:t>PARA JUECES</a:t>
            </a:r>
            <a:endParaRPr lang="es-EC" sz="3600" b="1" dirty="0">
              <a:solidFill>
                <a:schemeClr val="tx2"/>
              </a:solidFill>
            </a:endParaRPr>
          </a:p>
        </p:txBody>
      </p:sp>
      <p:sp>
        <p:nvSpPr>
          <p:cNvPr id="3" name="2 Marcador de contenido"/>
          <p:cNvSpPr>
            <a:spLocks noGrp="1"/>
          </p:cNvSpPr>
          <p:nvPr>
            <p:ph idx="1"/>
          </p:nvPr>
        </p:nvSpPr>
        <p:spPr>
          <a:xfrm>
            <a:off x="512967" y="1556792"/>
            <a:ext cx="8229600" cy="1224136"/>
          </a:xfrm>
        </p:spPr>
        <p:txBody>
          <a:bodyPr>
            <a:noAutofit/>
          </a:bodyPr>
          <a:lstStyle/>
          <a:p>
            <a:pPr marL="0" indent="0" algn="just">
              <a:buNone/>
            </a:pPr>
            <a:r>
              <a:rPr lang="es-EC" sz="1800" dirty="0" smtClean="0">
                <a:solidFill>
                  <a:schemeClr val="accent1">
                    <a:lumMod val="50000"/>
                  </a:schemeClr>
                </a:solidFill>
              </a:rPr>
              <a:t>Con la implementación de la oralidad los jueces pueden tener dudas respecto de la adecuada aplicación de la norma y los procedimientos, por lo tanto se hace necesario para los jueces un acompañamiento que permita tener un intercambio directo de información y criterios con expertos. </a:t>
            </a:r>
          </a:p>
          <a:p>
            <a:pPr marL="0" indent="0" algn="just">
              <a:buNone/>
            </a:pPr>
            <a:endParaRPr lang="es-EC" sz="1800" dirty="0" smtClean="0">
              <a:solidFill>
                <a:schemeClr val="accent1">
                  <a:lumMod val="50000"/>
                </a:schemeClr>
              </a:solidFill>
            </a:endParaRPr>
          </a:p>
          <a:p>
            <a:pPr marL="0" indent="0" algn="just">
              <a:buNone/>
            </a:pPr>
            <a:endParaRPr lang="es-EC" sz="1800" dirty="0">
              <a:solidFill>
                <a:schemeClr val="accent1">
                  <a:lumMod val="50000"/>
                </a:schemeClr>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8730" y="2924944"/>
            <a:ext cx="460851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67544" y="2924944"/>
            <a:ext cx="3434080" cy="3139321"/>
          </a:xfrm>
          <a:prstGeom prst="rect">
            <a:avLst/>
          </a:prstGeom>
          <a:noFill/>
        </p:spPr>
        <p:txBody>
          <a:bodyPr wrap="square" rtlCol="0">
            <a:spAutoFit/>
          </a:bodyPr>
          <a:lstStyle/>
          <a:p>
            <a:pPr algn="just"/>
            <a:r>
              <a:rPr lang="es-MX" dirty="0" smtClean="0">
                <a:solidFill>
                  <a:schemeClr val="tx2">
                    <a:lumMod val="75000"/>
                  </a:schemeClr>
                </a:solidFill>
              </a:rPr>
              <a:t>Con la herramienta de acompañamiento en línea para jueces, pueden acceder a un banco de preguntas más comunes sobre la norma y su aplicación.</a:t>
            </a:r>
          </a:p>
          <a:p>
            <a:pPr algn="just"/>
            <a:r>
              <a:rPr lang="es-MX" dirty="0" smtClean="0">
                <a:solidFill>
                  <a:schemeClr val="tx2">
                    <a:lumMod val="75000"/>
                  </a:schemeClr>
                </a:solidFill>
              </a:rPr>
              <a:t> </a:t>
            </a:r>
          </a:p>
          <a:p>
            <a:pPr algn="just"/>
            <a:r>
              <a:rPr lang="es-MX" dirty="0" smtClean="0">
                <a:solidFill>
                  <a:schemeClr val="tx2">
                    <a:lumMod val="75000"/>
                  </a:schemeClr>
                </a:solidFill>
              </a:rPr>
              <a:t>En caso de no tener una respuesta que se adecue a la necesidad, puede formular la pregunta que será respondida por un experto de manera ágil y oportuna.</a:t>
            </a:r>
            <a:endParaRPr lang="es-EC" dirty="0">
              <a:solidFill>
                <a:schemeClr val="tx2">
                  <a:lumMod val="75000"/>
                </a:schemeClr>
              </a:solidFill>
            </a:endParaRPr>
          </a:p>
        </p:txBody>
      </p:sp>
    </p:spTree>
    <p:extLst>
      <p:ext uri="{BB962C8B-B14F-4D97-AF65-F5344CB8AC3E}">
        <p14:creationId xmlns:p14="http://schemas.microsoft.com/office/powerpoint/2010/main" val="1268418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2384"/>
            <a:ext cx="8686800" cy="1534407"/>
          </a:xfrm>
        </p:spPr>
        <p:txBody>
          <a:bodyPr>
            <a:noAutofit/>
          </a:bodyPr>
          <a:lstStyle/>
          <a:p>
            <a:pPr algn="r"/>
            <a:r>
              <a:rPr lang="es-EC" sz="3600" b="1" dirty="0">
                <a:solidFill>
                  <a:schemeClr val="tx2"/>
                </a:solidFill>
              </a:rPr>
              <a:t/>
            </a:r>
            <a:br>
              <a:rPr lang="es-EC" sz="3600" b="1" dirty="0">
                <a:solidFill>
                  <a:schemeClr val="tx2"/>
                </a:solidFill>
              </a:rPr>
            </a:br>
            <a:r>
              <a:rPr lang="es-EC" sz="3600" b="1" dirty="0">
                <a:solidFill>
                  <a:schemeClr val="tx2"/>
                </a:solidFill>
              </a:rPr>
              <a:t>				</a:t>
            </a:r>
            <a:r>
              <a:rPr lang="es-EC" sz="3600" b="1" dirty="0" smtClean="0">
                <a:solidFill>
                  <a:schemeClr val="tx2"/>
                </a:solidFill>
              </a:rPr>
              <a:t>ACOMPAÑAMIENTO EN LÍNEA PARA JUECES</a:t>
            </a:r>
            <a:endParaRPr lang="es-EC" sz="4000" dirty="0"/>
          </a:p>
        </p:txBody>
      </p:sp>
      <p:sp>
        <p:nvSpPr>
          <p:cNvPr id="10" name="2 Marcador de contenido"/>
          <p:cNvSpPr txBox="1">
            <a:spLocks/>
          </p:cNvSpPr>
          <p:nvPr/>
        </p:nvSpPr>
        <p:spPr bwMode="auto">
          <a:xfrm>
            <a:off x="467544" y="4437112"/>
            <a:ext cx="822960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charset="0"/>
              <a:buNone/>
            </a:pPr>
            <a:endParaRPr lang="es-EC" b="1" dirty="0">
              <a:solidFill>
                <a:schemeClr val="tx2"/>
              </a:solidFill>
            </a:endParaRPr>
          </a:p>
          <a:p>
            <a:pPr marL="0" indent="0" algn="just">
              <a:buFont typeface="Arial" charset="0"/>
              <a:buNone/>
            </a:pPr>
            <a:r>
              <a:rPr lang="es-MX" b="1" dirty="0">
                <a:solidFill>
                  <a:schemeClr val="tx2"/>
                </a:solidFill>
              </a:rPr>
              <a:t> </a:t>
            </a:r>
          </a:p>
          <a:p>
            <a:pPr marL="0" indent="0" algn="just">
              <a:buFont typeface="Arial" charset="0"/>
              <a:buNone/>
            </a:pPr>
            <a:endParaRPr lang="es-MX" b="1" dirty="0">
              <a:solidFill>
                <a:schemeClr val="tx2"/>
              </a:solidFill>
            </a:endParaRPr>
          </a:p>
          <a:p>
            <a:pPr marL="0" indent="0" algn="just">
              <a:buFont typeface="Arial" charset="0"/>
              <a:buNone/>
            </a:pPr>
            <a:endParaRPr lang="es-MX" b="1" dirty="0">
              <a:solidFill>
                <a:schemeClr val="tx2"/>
              </a:solidFill>
            </a:endParaRPr>
          </a:p>
          <a:p>
            <a:pPr marL="0" indent="0" algn="just">
              <a:buFont typeface="Arial" charset="0"/>
              <a:buNone/>
            </a:pPr>
            <a:endParaRPr lang="es-MX" b="1" dirty="0">
              <a:solidFill>
                <a:schemeClr val="tx2"/>
              </a:solidFill>
            </a:endParaRPr>
          </a:p>
          <a:p>
            <a:pPr marL="0" indent="0" algn="just">
              <a:buFont typeface="Arial" charset="0"/>
              <a:buNone/>
            </a:pPr>
            <a:endParaRPr lang="es-EC" b="1" dirty="0">
              <a:solidFill>
                <a:schemeClr val="tx2"/>
              </a:solidFill>
            </a:endParaRPr>
          </a:p>
          <a:p>
            <a:pPr marL="0" indent="0" algn="just">
              <a:buFont typeface="Arial" charset="0"/>
              <a:buNone/>
            </a:pPr>
            <a:endParaRPr lang="es-EC" b="1" dirty="0">
              <a:solidFill>
                <a:schemeClr val="tx2"/>
              </a:solidFill>
            </a:endParaRPr>
          </a:p>
          <a:p>
            <a:pPr marL="0" indent="0" algn="just">
              <a:buFont typeface="Arial" charset="0"/>
              <a:buNone/>
            </a:pPr>
            <a:endParaRPr lang="es-EC" b="1" dirty="0">
              <a:solidFill>
                <a:schemeClr val="tx2"/>
              </a:solidFill>
            </a:endParaRPr>
          </a:p>
          <a:p>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6436494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2126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681" y="332656"/>
            <a:ext cx="8686800" cy="1143000"/>
          </a:xfrm>
        </p:spPr>
        <p:txBody>
          <a:bodyPr>
            <a:noAutofit/>
          </a:bodyPr>
          <a:lstStyle/>
          <a:p>
            <a:pPr algn="r"/>
            <a:r>
              <a:rPr lang="es-MX" sz="3600" b="1" dirty="0">
                <a:solidFill>
                  <a:schemeClr val="tx2"/>
                </a:solidFill>
              </a:rPr>
              <a:t>SISTEMA DE PROCESAMIENTO </a:t>
            </a:r>
            <a:br>
              <a:rPr lang="es-MX" sz="3600" b="1" dirty="0">
                <a:solidFill>
                  <a:schemeClr val="tx2"/>
                </a:solidFill>
              </a:rPr>
            </a:br>
            <a:r>
              <a:rPr lang="es-MX" sz="3600" b="1" dirty="0">
                <a:solidFill>
                  <a:schemeClr val="tx2"/>
                </a:solidFill>
              </a:rPr>
              <a:t>DE JURISPRUDENCIA</a:t>
            </a:r>
            <a:r>
              <a:rPr lang="es-MX" sz="4000" b="1" dirty="0">
                <a:solidFill>
                  <a:schemeClr val="tx2"/>
                </a:solidFill>
              </a:rPr>
              <a:t> </a:t>
            </a:r>
            <a:endParaRPr lang="es-EC" sz="4000" dirty="0"/>
          </a:p>
        </p:txBody>
      </p:sp>
      <p:sp>
        <p:nvSpPr>
          <p:cNvPr id="3" name="2 Marcador de contenido"/>
          <p:cNvSpPr>
            <a:spLocks noGrp="1"/>
          </p:cNvSpPr>
          <p:nvPr>
            <p:ph idx="1"/>
          </p:nvPr>
        </p:nvSpPr>
        <p:spPr>
          <a:xfrm>
            <a:off x="457200" y="1628800"/>
            <a:ext cx="5338936" cy="4680520"/>
          </a:xfrm>
        </p:spPr>
        <p:txBody>
          <a:bodyPr>
            <a:noAutofit/>
          </a:bodyPr>
          <a:lstStyle/>
          <a:p>
            <a:pPr marL="0" indent="0" algn="just">
              <a:buNone/>
            </a:pPr>
            <a:r>
              <a:rPr lang="es-EC" sz="2000" dirty="0" smtClean="0">
                <a:solidFill>
                  <a:schemeClr val="tx2"/>
                </a:solidFill>
              </a:rPr>
              <a:t>La sistematización y procesamiento de la jurisprudencia es una tarea que debe realizarse meticulosamente de forma manual, lo que implica la consulta constante en una gran cantidad de documentos que contienen las sentencias del máximo Tribunal nacional. </a:t>
            </a:r>
          </a:p>
          <a:p>
            <a:pPr marL="0" indent="0" algn="just">
              <a:buNone/>
            </a:pPr>
            <a:endParaRPr lang="es-EC" sz="2000" dirty="0">
              <a:solidFill>
                <a:schemeClr val="tx2"/>
              </a:solidFill>
            </a:endParaRPr>
          </a:p>
          <a:p>
            <a:pPr marL="0" lvl="0" indent="0" algn="just">
              <a:buNone/>
            </a:pPr>
            <a:r>
              <a:rPr lang="es-EC" sz="2000" dirty="0" smtClean="0">
                <a:solidFill>
                  <a:schemeClr val="tx2"/>
                </a:solidFill>
              </a:rPr>
              <a:t>Esta herramienta permite a quienes procesan la jurisprudencia identificar en cada materia, palabras concordantes que levanten alertas para analizar si se tratan de una </a:t>
            </a:r>
            <a:r>
              <a:rPr lang="es-EC" sz="2000" i="1" dirty="0" smtClean="0">
                <a:solidFill>
                  <a:schemeClr val="tx2"/>
                </a:solidFill>
              </a:rPr>
              <a:t>ratio </a:t>
            </a:r>
            <a:r>
              <a:rPr lang="es-EC" sz="2000" i="1" dirty="0" err="1" smtClean="0">
                <a:solidFill>
                  <a:schemeClr val="tx2"/>
                </a:solidFill>
              </a:rPr>
              <a:t>decidendi</a:t>
            </a:r>
            <a:r>
              <a:rPr lang="es-EC" sz="2000" i="1" dirty="0" smtClean="0">
                <a:solidFill>
                  <a:schemeClr val="tx2"/>
                </a:solidFill>
              </a:rPr>
              <a:t>, </a:t>
            </a:r>
            <a:r>
              <a:rPr lang="es-EC" sz="2000" dirty="0" smtClean="0">
                <a:solidFill>
                  <a:schemeClr val="tx2"/>
                </a:solidFill>
              </a:rPr>
              <a:t>facilitando de manera inteligente, la catalogación de fallo de triple reiteración o fallo contradictorio. </a:t>
            </a:r>
            <a:endParaRPr lang="es-EC" sz="1600" dirty="0" smtClean="0">
              <a:solidFill>
                <a:schemeClr val="tx2"/>
              </a:solidFill>
            </a:endParaRPr>
          </a:p>
        </p:txBody>
      </p:sp>
      <p:sp>
        <p:nvSpPr>
          <p:cNvPr id="4" name="AutoShape 2" descr="Resultado de imagen de jurisprudenc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060848"/>
            <a:ext cx="301193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297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92476595"/>
              </p:ext>
            </p:extLst>
          </p:nvPr>
        </p:nvGraphicFramePr>
        <p:xfrm>
          <a:off x="1" y="1"/>
          <a:ext cx="9032708" cy="6475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886852" y="2883666"/>
            <a:ext cx="1461746" cy="707886"/>
          </a:xfrm>
          <a:prstGeom prst="rect">
            <a:avLst/>
          </a:prstGeom>
          <a:noFill/>
        </p:spPr>
        <p:txBody>
          <a:bodyPr wrap="none" lIns="91440" tIns="45720" rIns="91440" bIns="45720">
            <a:spAutoFit/>
          </a:bodyPr>
          <a:lstStyle/>
          <a:p>
            <a:pPr algn="ctr"/>
            <a:r>
              <a:rPr lang="en-US" sz="4000" b="1" dirty="0" smtClean="0">
                <a:ln w="6600">
                  <a:solidFill>
                    <a:schemeClr val="accent2"/>
                  </a:solidFill>
                  <a:prstDash val="solid"/>
                </a:ln>
                <a:solidFill>
                  <a:srgbClr val="FFFFFF"/>
                </a:solidFill>
                <a:effectLst>
                  <a:outerShdw dist="38100" dir="2700000" algn="tl" rotWithShape="0">
                    <a:schemeClr val="accent2"/>
                  </a:outerShdw>
                </a:effectLst>
              </a:rPr>
              <a:t>SATJE </a:t>
            </a:r>
          </a:p>
        </p:txBody>
      </p:sp>
      <p:sp>
        <p:nvSpPr>
          <p:cNvPr id="5" name="1 Título"/>
          <p:cNvSpPr txBox="1">
            <a:spLocks/>
          </p:cNvSpPr>
          <p:nvPr/>
        </p:nvSpPr>
        <p:spPr>
          <a:xfrm>
            <a:off x="1763688" y="260648"/>
            <a:ext cx="7056784" cy="936104"/>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r"/>
            <a:r>
              <a:rPr lang="es-MX" sz="3600" b="1" dirty="0" smtClean="0">
                <a:solidFill>
                  <a:schemeClr val="tx2"/>
                </a:solidFill>
              </a:rPr>
              <a:t>MÓDULOS Y APLICATIVOS - SATJE</a:t>
            </a:r>
            <a:endParaRPr lang="es-EC" sz="3600" b="1" dirty="0">
              <a:solidFill>
                <a:schemeClr val="tx2"/>
              </a:solidFill>
            </a:endParaRPr>
          </a:p>
        </p:txBody>
      </p:sp>
    </p:spTree>
    <p:extLst>
      <p:ext uri="{BB962C8B-B14F-4D97-AF65-F5344CB8AC3E}">
        <p14:creationId xmlns:p14="http://schemas.microsoft.com/office/powerpoint/2010/main" val="1464813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8944" y="404664"/>
            <a:ext cx="8686800" cy="1143000"/>
          </a:xfrm>
        </p:spPr>
        <p:txBody>
          <a:bodyPr>
            <a:noAutofit/>
          </a:bodyPr>
          <a:lstStyle/>
          <a:p>
            <a:pPr algn="r"/>
            <a:r>
              <a:rPr lang="es-MX" sz="3600" b="1" dirty="0">
                <a:solidFill>
                  <a:schemeClr val="tx2"/>
                </a:solidFill>
              </a:rPr>
              <a:t>SISTEMA DE PROCESAMIENTO DE </a:t>
            </a:r>
            <a:r>
              <a:rPr lang="es-MX" sz="3600" b="1" dirty="0" smtClean="0">
                <a:solidFill>
                  <a:schemeClr val="tx2"/>
                </a:solidFill>
              </a:rPr>
              <a:t>JURISPRUDENCIA</a:t>
            </a:r>
            <a:r>
              <a:rPr lang="es-MX" sz="3600" b="1" dirty="0">
                <a:solidFill>
                  <a:schemeClr val="tx2"/>
                </a:solidFill>
              </a:rPr>
              <a:t/>
            </a:r>
            <a:br>
              <a:rPr lang="es-MX" sz="3600" b="1" dirty="0">
                <a:solidFill>
                  <a:schemeClr val="tx2"/>
                </a:solidFill>
              </a:rPr>
            </a:br>
            <a:r>
              <a:rPr lang="es-MX" sz="4000" b="1" dirty="0">
                <a:solidFill>
                  <a:schemeClr val="tx2"/>
                </a:solidFill>
              </a:rPr>
              <a:t>  </a:t>
            </a:r>
            <a:endParaRPr lang="es-EC" sz="4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35873529"/>
              </p:ext>
            </p:extLst>
          </p:nvPr>
        </p:nvGraphicFramePr>
        <p:xfrm>
          <a:off x="179512" y="1556792"/>
          <a:ext cx="8856984" cy="4569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111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86800" cy="1143000"/>
          </a:xfrm>
        </p:spPr>
        <p:txBody>
          <a:bodyPr>
            <a:noAutofit/>
          </a:bodyPr>
          <a:lstStyle/>
          <a:p>
            <a:pPr algn="r"/>
            <a:r>
              <a:rPr lang="es-MX" sz="3200" b="1" dirty="0" smtClean="0">
                <a:solidFill>
                  <a:schemeClr val="tx2"/>
                </a:solidFill>
              </a:rPr>
              <a:t>RELACIÓN ENTRE PRINCIPIOS</a:t>
            </a:r>
            <a:br>
              <a:rPr lang="es-MX" sz="3200" b="1" dirty="0" smtClean="0">
                <a:solidFill>
                  <a:schemeClr val="tx2"/>
                </a:solidFill>
              </a:rPr>
            </a:br>
            <a:r>
              <a:rPr lang="es-MX" sz="3200" b="1" dirty="0" smtClean="0">
                <a:solidFill>
                  <a:schemeClr val="tx2"/>
                </a:solidFill>
              </a:rPr>
              <a:t> PROCESALES Y HERRAMIENTAS</a:t>
            </a:r>
            <a:endParaRPr lang="es-EC" sz="3600"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2076463592"/>
              </p:ext>
            </p:extLst>
          </p:nvPr>
        </p:nvGraphicFramePr>
        <p:xfrm>
          <a:off x="323528" y="1340767"/>
          <a:ext cx="8496944" cy="4919998"/>
        </p:xfrm>
        <a:graphic>
          <a:graphicData uri="http://schemas.openxmlformats.org/drawingml/2006/table">
            <a:tbl>
              <a:tblPr>
                <a:tableStyleId>{22838BEF-8BB2-4498-84A7-C5851F593DF1}</a:tableStyleId>
              </a:tblPr>
              <a:tblGrid>
                <a:gridCol w="1744908"/>
                <a:gridCol w="6752036"/>
              </a:tblGrid>
              <a:tr h="563902">
                <a:tc>
                  <a:txBody>
                    <a:bodyPr/>
                    <a:lstStyle/>
                    <a:p>
                      <a:pPr algn="ctr" fontAlgn="ctr"/>
                      <a:r>
                        <a:rPr lang="es-EC" sz="1800" b="1" u="none" strike="noStrike" dirty="0" smtClean="0">
                          <a:effectLst/>
                        </a:rPr>
                        <a:t>PRINCIPIO</a:t>
                      </a:r>
                      <a:endParaRPr lang="es-EC" sz="1800" b="1" i="0" u="none" strike="noStrike" dirty="0">
                        <a:solidFill>
                          <a:srgbClr val="000000"/>
                        </a:solidFill>
                        <a:effectLst/>
                        <a:latin typeface="Calibri"/>
                      </a:endParaRPr>
                    </a:p>
                  </a:txBody>
                  <a:tcPr marL="7543" marR="7543" marT="7543" marB="0" anchor="ctr"/>
                </a:tc>
                <a:tc>
                  <a:txBody>
                    <a:bodyPr/>
                    <a:lstStyle/>
                    <a:p>
                      <a:pPr algn="ctr" fontAlgn="ctr"/>
                      <a:r>
                        <a:rPr lang="es-EC" sz="1800" b="1" u="none" strike="noStrike" dirty="0" smtClean="0">
                          <a:effectLst/>
                        </a:rPr>
                        <a:t>HERRAMIENTA</a:t>
                      </a:r>
                      <a:endParaRPr lang="es-EC" sz="1800" b="1" i="0" u="none" strike="noStrike" dirty="0">
                        <a:solidFill>
                          <a:srgbClr val="000000"/>
                        </a:solidFill>
                        <a:effectLst/>
                        <a:latin typeface="Calibri"/>
                      </a:endParaRPr>
                    </a:p>
                  </a:txBody>
                  <a:tcPr marL="7543" marR="7543" marT="7543" marB="0" anchor="ctr"/>
                </a:tc>
              </a:tr>
              <a:tr h="1049170">
                <a:tc>
                  <a:txBody>
                    <a:bodyPr/>
                    <a:lstStyle/>
                    <a:p>
                      <a:pPr algn="ctr" fontAlgn="ctr"/>
                      <a:r>
                        <a:rPr lang="es-EC" sz="1600" b="1" u="none" strike="noStrike" dirty="0">
                          <a:effectLst/>
                        </a:rPr>
                        <a:t>PUBLICIDAD</a:t>
                      </a:r>
                      <a:endParaRPr lang="es-EC" sz="1600" b="1" i="0" u="none" strike="noStrike" dirty="0">
                        <a:solidFill>
                          <a:srgbClr val="000000"/>
                        </a:solidFill>
                        <a:effectLst/>
                        <a:latin typeface="Calibri"/>
                      </a:endParaRPr>
                    </a:p>
                  </a:txBody>
                  <a:tcPr marL="7543" marR="7543" marT="7543" marB="0" anchor="ctr"/>
                </a:tc>
                <a:tc>
                  <a:txBody>
                    <a:bodyPr/>
                    <a:lstStyle/>
                    <a:p>
                      <a:pPr algn="just" fontAlgn="ctr"/>
                      <a:r>
                        <a:rPr lang="es-EC" sz="1800" u="none" strike="noStrike" dirty="0">
                          <a:effectLst/>
                        </a:rPr>
                        <a:t>Presentación de demandas web, agendamiento de audiencias, casilleros electrónicos judiciales, sorteo de peritos, procesamiento de </a:t>
                      </a:r>
                      <a:r>
                        <a:rPr lang="es-EC" sz="1800" u="none" strike="noStrike" dirty="0" smtClean="0">
                          <a:effectLst/>
                        </a:rPr>
                        <a:t>jurisprudencia, consulta web</a:t>
                      </a:r>
                      <a:r>
                        <a:rPr lang="es-EC" sz="1800" u="none" strike="noStrike" baseline="0" dirty="0" smtClean="0">
                          <a:effectLst/>
                        </a:rPr>
                        <a:t> de causas, SUPA, remates judiciales.</a:t>
                      </a:r>
                      <a:endParaRPr lang="es-EC" sz="1800" b="0" i="0" u="none" strike="noStrike" dirty="0">
                        <a:solidFill>
                          <a:srgbClr val="000000"/>
                        </a:solidFill>
                        <a:effectLst/>
                        <a:latin typeface="Calibri"/>
                      </a:endParaRPr>
                    </a:p>
                  </a:txBody>
                  <a:tcPr marL="7543" marR="7543" marT="7543" marB="0" anchor="ctr"/>
                </a:tc>
              </a:tr>
              <a:tr h="1569728">
                <a:tc>
                  <a:txBody>
                    <a:bodyPr/>
                    <a:lstStyle/>
                    <a:p>
                      <a:pPr algn="ctr" fontAlgn="ctr"/>
                      <a:r>
                        <a:rPr lang="es-EC" sz="1600" b="1" u="none" strike="noStrike" dirty="0">
                          <a:effectLst/>
                        </a:rPr>
                        <a:t>CELERIDAD</a:t>
                      </a:r>
                      <a:endParaRPr lang="es-EC" sz="1600" b="1" i="0" u="none" strike="noStrike" dirty="0">
                        <a:solidFill>
                          <a:srgbClr val="000000"/>
                        </a:solidFill>
                        <a:effectLst/>
                        <a:latin typeface="Calibri"/>
                      </a:endParaRPr>
                    </a:p>
                  </a:txBody>
                  <a:tcPr marL="7543" marR="7543" marT="7543" marB="0" anchor="ctr"/>
                </a:tc>
                <a:tc>
                  <a:txBody>
                    <a:bodyPr/>
                    <a:lstStyle/>
                    <a:p>
                      <a:pPr marL="0" marR="0" indent="0" algn="just" defTabSz="457200" rtl="0" eaLnBrk="1" fontAlgn="ctr" latinLnBrk="0" hangingPunct="1">
                        <a:lnSpc>
                          <a:spcPct val="100000"/>
                        </a:lnSpc>
                        <a:spcBef>
                          <a:spcPts val="0"/>
                        </a:spcBef>
                        <a:spcAft>
                          <a:spcPts val="0"/>
                        </a:spcAft>
                        <a:buClrTx/>
                        <a:buSzTx/>
                        <a:buFontTx/>
                        <a:buNone/>
                        <a:tabLst/>
                        <a:defRPr/>
                      </a:pPr>
                      <a:r>
                        <a:rPr lang="es-EC" sz="1800" u="none" strike="noStrike" dirty="0">
                          <a:effectLst/>
                        </a:rPr>
                        <a:t>Presentación de demandas web, agendamiento de audiencias, casilleros electrónicos judiciales, órdenes electrónicas de detención, boletas electrónicas de encarcelamiento y excarcelación, sorteo de peritos, procesamiento de </a:t>
                      </a:r>
                      <a:r>
                        <a:rPr lang="es-EC" sz="1800" u="none" strike="noStrike" dirty="0" smtClean="0">
                          <a:effectLst/>
                        </a:rPr>
                        <a:t>jurisprudencia, catálogo jurídico, flujogramas</a:t>
                      </a:r>
                      <a:r>
                        <a:rPr lang="es-EC" sz="1800" u="none" strike="noStrike" baseline="0" dirty="0" smtClean="0">
                          <a:effectLst/>
                        </a:rPr>
                        <a:t> y semaforización, SUPA, acompañamiento en línea para jueces.</a:t>
                      </a:r>
                      <a:endParaRPr lang="es-EC" sz="1800" b="0" i="0" u="none" strike="noStrike" dirty="0" smtClean="0">
                        <a:solidFill>
                          <a:srgbClr val="000000"/>
                        </a:solidFill>
                        <a:effectLst/>
                        <a:latin typeface="+mn-lt"/>
                      </a:endParaRPr>
                    </a:p>
                    <a:p>
                      <a:pPr algn="just" fontAlgn="ctr"/>
                      <a:endParaRPr lang="es-EC" sz="1800" b="0" i="0" u="none" strike="noStrike" dirty="0">
                        <a:solidFill>
                          <a:srgbClr val="000000"/>
                        </a:solidFill>
                        <a:effectLst/>
                        <a:latin typeface="Calibri"/>
                      </a:endParaRPr>
                    </a:p>
                  </a:txBody>
                  <a:tcPr marL="7543" marR="7543" marT="7543" marB="0" anchor="ctr"/>
                </a:tc>
              </a:tr>
              <a:tr h="1569728">
                <a:tc>
                  <a:txBody>
                    <a:bodyPr/>
                    <a:lstStyle/>
                    <a:p>
                      <a:pPr algn="ctr" fontAlgn="ctr"/>
                      <a:r>
                        <a:rPr lang="es-EC" sz="1600" b="1" u="none" strike="noStrike" dirty="0">
                          <a:effectLst/>
                        </a:rPr>
                        <a:t>TRANSPARENCIA</a:t>
                      </a:r>
                      <a:endParaRPr lang="es-EC" sz="1600" b="1" i="0" u="none" strike="noStrike" dirty="0">
                        <a:solidFill>
                          <a:srgbClr val="000000"/>
                        </a:solidFill>
                        <a:effectLst/>
                        <a:latin typeface="Calibri"/>
                      </a:endParaRPr>
                    </a:p>
                  </a:txBody>
                  <a:tcPr marL="7543" marR="7543" marT="7543" marB="0" anchor="ctr"/>
                </a:tc>
                <a:tc>
                  <a:txBody>
                    <a:bodyPr/>
                    <a:lstStyle/>
                    <a:p>
                      <a:pPr marL="0" marR="0" indent="0" algn="just" defTabSz="457200" rtl="0" eaLnBrk="1" fontAlgn="ctr" latinLnBrk="0" hangingPunct="1">
                        <a:lnSpc>
                          <a:spcPct val="100000"/>
                        </a:lnSpc>
                        <a:spcBef>
                          <a:spcPts val="0"/>
                        </a:spcBef>
                        <a:spcAft>
                          <a:spcPts val="0"/>
                        </a:spcAft>
                        <a:buClrTx/>
                        <a:buSzTx/>
                        <a:buFontTx/>
                        <a:buNone/>
                        <a:tabLst/>
                        <a:defRPr/>
                      </a:pPr>
                      <a:r>
                        <a:rPr lang="es-EC" sz="1800" u="none" strike="noStrike" dirty="0">
                          <a:effectLst/>
                        </a:rPr>
                        <a:t>Presentación de demandas web, agendamiento de audiencias, casilleros electrónicos judiciales, órdenes electrónicas de detención, boletas electrónicas de encarcelamiento y excarcelación, sorteo de peritos, procesamiento de </a:t>
                      </a:r>
                      <a:r>
                        <a:rPr lang="es-EC" sz="1800" u="none" strike="noStrike" dirty="0" smtClean="0">
                          <a:effectLst/>
                        </a:rPr>
                        <a:t>jurisprudencia, consulta</a:t>
                      </a:r>
                      <a:r>
                        <a:rPr lang="es-EC" sz="1800" u="none" strike="noStrike" baseline="0" dirty="0" smtClean="0">
                          <a:effectLst/>
                        </a:rPr>
                        <a:t> web de causas, grabación de audiencias y videoconferencias, </a:t>
                      </a:r>
                      <a:r>
                        <a:rPr lang="es-EC" sz="1800" u="none" strike="noStrike" dirty="0" smtClean="0">
                          <a:effectLst/>
                        </a:rPr>
                        <a:t>catálogo jurídico, flujogramas</a:t>
                      </a:r>
                      <a:r>
                        <a:rPr lang="es-EC" sz="1800" u="none" strike="noStrike" baseline="0" dirty="0" smtClean="0">
                          <a:effectLst/>
                        </a:rPr>
                        <a:t> y semaforización, SUPA, remates judiciales.</a:t>
                      </a:r>
                      <a:endParaRPr lang="es-EC" sz="1800" b="0" i="0" u="none" strike="noStrike" dirty="0">
                        <a:solidFill>
                          <a:srgbClr val="000000"/>
                        </a:solidFill>
                        <a:effectLst/>
                        <a:latin typeface="Calibri"/>
                      </a:endParaRPr>
                    </a:p>
                  </a:txBody>
                  <a:tcPr marL="7543" marR="7543" marT="7543" marB="0" anchor="ctr"/>
                </a:tc>
              </a:tr>
            </a:tbl>
          </a:graphicData>
        </a:graphic>
      </p:graphicFrame>
    </p:spTree>
    <p:extLst>
      <p:ext uri="{BB962C8B-B14F-4D97-AF65-F5344CB8AC3E}">
        <p14:creationId xmlns:p14="http://schemas.microsoft.com/office/powerpoint/2010/main" val="3899667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86800" cy="1143000"/>
          </a:xfrm>
        </p:spPr>
        <p:txBody>
          <a:bodyPr>
            <a:noAutofit/>
          </a:bodyPr>
          <a:lstStyle/>
          <a:p>
            <a:pPr algn="r"/>
            <a:r>
              <a:rPr lang="es-MX" sz="3200" b="1" dirty="0" smtClean="0">
                <a:solidFill>
                  <a:schemeClr val="tx2"/>
                </a:solidFill>
              </a:rPr>
              <a:t>RELACIÓN ENTRE PRINCIPIOS</a:t>
            </a:r>
            <a:br>
              <a:rPr lang="es-MX" sz="3200" b="1" dirty="0" smtClean="0">
                <a:solidFill>
                  <a:schemeClr val="tx2"/>
                </a:solidFill>
              </a:rPr>
            </a:br>
            <a:r>
              <a:rPr lang="es-MX" sz="3200" b="1" dirty="0" smtClean="0">
                <a:solidFill>
                  <a:schemeClr val="tx2"/>
                </a:solidFill>
              </a:rPr>
              <a:t> PROCESALES Y HERRAMIENTAS</a:t>
            </a: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79090927"/>
              </p:ext>
            </p:extLst>
          </p:nvPr>
        </p:nvGraphicFramePr>
        <p:xfrm>
          <a:off x="107504" y="404664"/>
          <a:ext cx="8784976"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3495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345" y="260648"/>
            <a:ext cx="8686800" cy="1143000"/>
          </a:xfrm>
        </p:spPr>
        <p:txBody>
          <a:bodyPr>
            <a:noAutofit/>
          </a:bodyPr>
          <a:lstStyle/>
          <a:p>
            <a:pPr algn="r"/>
            <a:r>
              <a:rPr lang="es-MX" sz="3600" b="1" dirty="0">
                <a:solidFill>
                  <a:schemeClr val="tx2"/>
                </a:solidFill>
              </a:rPr>
              <a:t>PRESENTACIÓN DE </a:t>
            </a:r>
            <a:br>
              <a:rPr lang="es-MX" sz="3600" b="1" dirty="0">
                <a:solidFill>
                  <a:schemeClr val="tx2"/>
                </a:solidFill>
              </a:rPr>
            </a:br>
            <a:r>
              <a:rPr lang="es-MX" sz="3600" b="1" dirty="0">
                <a:solidFill>
                  <a:schemeClr val="tx2"/>
                </a:solidFill>
              </a:rPr>
              <a:t>DEMANDAS WEB</a:t>
            </a:r>
            <a:r>
              <a:rPr lang="es-MX" sz="4000" b="1" dirty="0">
                <a:solidFill>
                  <a:schemeClr val="tx2"/>
                </a:solidFill>
              </a:rPr>
              <a:t> </a:t>
            </a:r>
            <a:endParaRPr lang="es-EC" sz="4000" dirty="0"/>
          </a:p>
        </p:txBody>
      </p:sp>
      <p:sp>
        <p:nvSpPr>
          <p:cNvPr id="3" name="2 Marcador de contenido"/>
          <p:cNvSpPr>
            <a:spLocks noGrp="1"/>
          </p:cNvSpPr>
          <p:nvPr>
            <p:ph idx="1"/>
          </p:nvPr>
        </p:nvSpPr>
        <p:spPr>
          <a:xfrm>
            <a:off x="467544" y="1484784"/>
            <a:ext cx="5256584" cy="4824536"/>
          </a:xfrm>
        </p:spPr>
        <p:txBody>
          <a:bodyPr>
            <a:noAutofit/>
          </a:bodyPr>
          <a:lstStyle/>
          <a:p>
            <a:pPr marL="0" indent="0" algn="just">
              <a:buNone/>
            </a:pPr>
            <a:r>
              <a:rPr lang="es-MX" sz="1800" dirty="0" smtClean="0">
                <a:solidFill>
                  <a:schemeClr val="tx2"/>
                </a:solidFill>
              </a:rPr>
              <a:t>Los usuarios de la administración de justicia para presentar sus demandas deben desplazarse hasta los edificios de las dependencias judiciales; esto implica un costo en el tiempo que se invierte en la movilización de la persona hasta la ventanilla de recepción de estos documentos.</a:t>
            </a:r>
          </a:p>
          <a:p>
            <a:pPr marL="0" indent="0" algn="just">
              <a:buNone/>
            </a:pPr>
            <a:endParaRPr lang="es-MX" sz="1900" dirty="0" smtClean="0">
              <a:solidFill>
                <a:schemeClr val="tx2"/>
              </a:solidFill>
            </a:endParaRPr>
          </a:p>
          <a:p>
            <a:pPr marL="0" indent="0" algn="just">
              <a:buNone/>
            </a:pPr>
            <a:r>
              <a:rPr lang="es-MX" sz="1800" dirty="0" smtClean="0">
                <a:solidFill>
                  <a:schemeClr val="tx2"/>
                </a:solidFill>
              </a:rPr>
              <a:t>Este inconveniente se solventa a través de la aplicación publicada en internet, que permite al usuario logueado con la plataforma de la Función Judicial, realizar el ingreso de la petición de inicio de causa, de una manera virtual, sin que deba ir físicamente a una dependencia jurisdiccional. El usuario recibe una notificación en su correo electrónico sobre la judicatura que conocerá su juicio </a:t>
            </a:r>
            <a:r>
              <a:rPr lang="es-EC" sz="1800" dirty="0" smtClean="0">
                <a:solidFill>
                  <a:schemeClr val="tx2"/>
                </a:solidFill>
              </a:rPr>
              <a:t>en </a:t>
            </a:r>
            <a:r>
              <a:rPr lang="es-EC" sz="1800" dirty="0">
                <a:solidFill>
                  <a:schemeClr val="tx2"/>
                </a:solidFill>
              </a:rPr>
              <a:t>razón de la competencia territorial y por materia. </a:t>
            </a:r>
            <a:endParaRPr lang="es-EC" sz="1800" dirty="0"/>
          </a:p>
        </p:txBody>
      </p:sp>
      <p:pic>
        <p:nvPicPr>
          <p:cNvPr id="6" name="Picture 2" descr="Resultado de imagen de documentos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802" y="3789040"/>
            <a:ext cx="2210944" cy="21983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3705" y="1700808"/>
            <a:ext cx="2884759"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3652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8686800" cy="1143000"/>
          </a:xfrm>
        </p:spPr>
        <p:txBody>
          <a:bodyPr>
            <a:noAutofit/>
          </a:bodyPr>
          <a:lstStyle/>
          <a:p>
            <a:pPr algn="r"/>
            <a:r>
              <a:rPr lang="es-MX" sz="3600" b="1" dirty="0">
                <a:solidFill>
                  <a:schemeClr val="tx2"/>
                </a:solidFill>
              </a:rPr>
              <a:t>PRESENTACIÓN DE </a:t>
            </a:r>
            <a:br>
              <a:rPr lang="es-MX" sz="3600" b="1" dirty="0">
                <a:solidFill>
                  <a:schemeClr val="tx2"/>
                </a:solidFill>
              </a:rPr>
            </a:br>
            <a:r>
              <a:rPr lang="es-MX" sz="3600" b="1" dirty="0">
                <a:solidFill>
                  <a:schemeClr val="tx2"/>
                </a:solidFill>
              </a:rPr>
              <a:t>DEMANDAS WEB</a:t>
            </a:r>
            <a:endParaRPr lang="es-EC" sz="40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3771867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4840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3045"/>
            <a:ext cx="8686800" cy="1143000"/>
          </a:xfrm>
        </p:spPr>
        <p:txBody>
          <a:bodyPr>
            <a:noAutofit/>
          </a:bodyPr>
          <a:lstStyle/>
          <a:p>
            <a:pPr algn="r"/>
            <a:r>
              <a:rPr lang="es-EC" sz="3200" b="1" dirty="0">
                <a:solidFill>
                  <a:schemeClr val="tx2"/>
                </a:solidFill>
              </a:rPr>
              <a:t>CATÁLOGO JURÍDICO, FLUJOGRAMAS Y SEMAFORIZACIÓN</a:t>
            </a:r>
          </a:p>
        </p:txBody>
      </p:sp>
      <p:sp>
        <p:nvSpPr>
          <p:cNvPr id="3" name="2 Marcador de contenido"/>
          <p:cNvSpPr>
            <a:spLocks noGrp="1"/>
          </p:cNvSpPr>
          <p:nvPr>
            <p:ph idx="1"/>
          </p:nvPr>
        </p:nvSpPr>
        <p:spPr>
          <a:xfrm>
            <a:off x="539552" y="1124744"/>
            <a:ext cx="8136904" cy="4248472"/>
          </a:xfrm>
        </p:spPr>
        <p:txBody>
          <a:bodyPr>
            <a:normAutofit/>
          </a:bodyPr>
          <a:lstStyle/>
          <a:p>
            <a:pPr marL="0" indent="0" algn="just">
              <a:buNone/>
            </a:pPr>
            <a:endParaRPr lang="es-EC" dirty="0">
              <a:solidFill>
                <a:schemeClr val="tx2"/>
              </a:solidFill>
            </a:endParaRPr>
          </a:p>
          <a:p>
            <a:pPr marL="0" indent="0" algn="just">
              <a:buNone/>
            </a:pPr>
            <a:endParaRPr lang="es-EC" sz="5600" dirty="0">
              <a:solidFill>
                <a:schemeClr val="tx2"/>
              </a:solidFill>
            </a:endParaRPr>
          </a:p>
          <a:p>
            <a:pPr marL="0" indent="0" algn="just">
              <a:buNone/>
            </a:pPr>
            <a:endParaRPr lang="es-EC" sz="9600" b="1" dirty="0">
              <a:solidFill>
                <a:schemeClr val="tx2"/>
              </a:solidFill>
            </a:endParaRPr>
          </a:p>
          <a:p>
            <a:pPr marL="0" indent="0" algn="just">
              <a:buNone/>
            </a:pPr>
            <a:endParaRPr lang="es-EC" sz="9600" dirty="0">
              <a:solidFill>
                <a:schemeClr val="tx2"/>
              </a:solidFill>
            </a:endParaRPr>
          </a:p>
          <a:p>
            <a:pPr marL="0" indent="0" algn="just">
              <a:buNone/>
            </a:pPr>
            <a:endParaRPr lang="es-EC" sz="4900" dirty="0">
              <a:solidFill>
                <a:schemeClr val="tx2"/>
              </a:solidFill>
            </a:endParaRPr>
          </a:p>
        </p:txBody>
      </p:sp>
      <p:graphicFrame>
        <p:nvGraphicFramePr>
          <p:cNvPr id="4" name="3 Diagrama"/>
          <p:cNvGraphicFramePr/>
          <p:nvPr>
            <p:extLst>
              <p:ext uri="{D42A27DB-BD31-4B8C-83A1-F6EECF244321}">
                <p14:modId xmlns:p14="http://schemas.microsoft.com/office/powerpoint/2010/main" val="435377960"/>
              </p:ext>
            </p:extLst>
          </p:nvPr>
        </p:nvGraphicFramePr>
        <p:xfrm>
          <a:off x="251520" y="675456"/>
          <a:ext cx="849694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395536" y="1484784"/>
            <a:ext cx="8424936" cy="1200329"/>
          </a:xfrm>
          <a:prstGeom prst="rect">
            <a:avLst/>
          </a:prstGeom>
          <a:noFill/>
        </p:spPr>
        <p:txBody>
          <a:bodyPr wrap="square" rtlCol="0">
            <a:spAutoFit/>
          </a:bodyPr>
          <a:lstStyle/>
          <a:p>
            <a:r>
              <a:rPr lang="es-EC" dirty="0">
                <a:solidFill>
                  <a:schemeClr val="tx2"/>
                </a:solidFill>
              </a:rPr>
              <a:t>Antes la creación de actividades jurisdiccionales era discrecional, cada dependencia judicial generaba actividades sin los respaldos jurídicos adecuados y necesarios que garanticen un uso homogéneo por parte de los jueces a nivel nacional. </a:t>
            </a:r>
          </a:p>
          <a:p>
            <a:endParaRPr lang="es-EC" dirty="0"/>
          </a:p>
        </p:txBody>
      </p:sp>
    </p:spTree>
    <p:extLst>
      <p:ext uri="{BB962C8B-B14F-4D97-AF65-F5344CB8AC3E}">
        <p14:creationId xmlns:p14="http://schemas.microsoft.com/office/powerpoint/2010/main" val="678826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8686800" cy="1143000"/>
          </a:xfrm>
        </p:spPr>
        <p:txBody>
          <a:bodyPr>
            <a:noAutofit/>
          </a:bodyPr>
          <a:lstStyle/>
          <a:p>
            <a:pPr algn="r"/>
            <a:r>
              <a:rPr lang="es-EC" sz="3200" b="1" dirty="0">
                <a:solidFill>
                  <a:schemeClr val="tx2"/>
                </a:solidFill>
              </a:rPr>
              <a:t>CATÁLOGO JURÍDICO, FLUJOGRAMAS Y SEMAFORIZACIÓN</a:t>
            </a:r>
            <a:endParaRPr lang="es-EC" sz="36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3937041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5011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2385"/>
            <a:ext cx="8686800" cy="1143000"/>
          </a:xfrm>
        </p:spPr>
        <p:txBody>
          <a:bodyPr>
            <a:noAutofit/>
          </a:bodyPr>
          <a:lstStyle/>
          <a:p>
            <a:pPr algn="r"/>
            <a:r>
              <a:rPr lang="es-MX" sz="3600" b="1" dirty="0">
                <a:solidFill>
                  <a:schemeClr val="tx2"/>
                </a:solidFill>
              </a:rPr>
              <a:t>AGENDAMIENTO DE AUDIENCIAS</a:t>
            </a:r>
            <a:r>
              <a:rPr lang="es-MX" sz="4000" b="1" dirty="0">
                <a:solidFill>
                  <a:schemeClr val="tx2"/>
                </a:solidFill>
              </a:rPr>
              <a:t> </a:t>
            </a:r>
            <a:endParaRPr lang="es-EC" sz="4000" dirty="0"/>
          </a:p>
        </p:txBody>
      </p:sp>
      <p:sp>
        <p:nvSpPr>
          <p:cNvPr id="3" name="2 Marcador de contenido"/>
          <p:cNvSpPr>
            <a:spLocks noGrp="1"/>
          </p:cNvSpPr>
          <p:nvPr>
            <p:ph idx="1"/>
          </p:nvPr>
        </p:nvSpPr>
        <p:spPr>
          <a:xfrm>
            <a:off x="3563888" y="3212976"/>
            <a:ext cx="5400599" cy="3168352"/>
          </a:xfrm>
        </p:spPr>
        <p:txBody>
          <a:bodyPr>
            <a:noAutofit/>
          </a:bodyPr>
          <a:lstStyle/>
          <a:p>
            <a:pPr marL="0" indent="0" algn="just">
              <a:buNone/>
            </a:pPr>
            <a:r>
              <a:rPr lang="es-EC" sz="2000" dirty="0" smtClean="0">
                <a:solidFill>
                  <a:schemeClr val="tx2"/>
                </a:solidFill>
                <a:latin typeface="Calibri" pitchFamily="34" charset="0"/>
                <a:cs typeface="Calibri" pitchFamily="34" charset="0"/>
              </a:rPr>
              <a:t>Esta herramienta permite </a:t>
            </a:r>
            <a:r>
              <a:rPr lang="es-EC" sz="2000" dirty="0">
                <a:solidFill>
                  <a:schemeClr val="tx2"/>
                </a:solidFill>
                <a:latin typeface="Calibri" pitchFamily="34" charset="0"/>
                <a:cs typeface="Calibri" pitchFamily="34" charset="0"/>
              </a:rPr>
              <a:t>que se lleve un </a:t>
            </a:r>
            <a:r>
              <a:rPr lang="es-EC" sz="2000" dirty="0" smtClean="0">
                <a:solidFill>
                  <a:schemeClr val="tx2"/>
                </a:solidFill>
                <a:latin typeface="Calibri" pitchFamily="34" charset="0"/>
                <a:cs typeface="Calibri" pitchFamily="34" charset="0"/>
              </a:rPr>
              <a:t>control </a:t>
            </a:r>
            <a:r>
              <a:rPr lang="es-EC" sz="2000" dirty="0">
                <a:solidFill>
                  <a:schemeClr val="tx2"/>
                </a:solidFill>
                <a:latin typeface="Calibri" pitchFamily="34" charset="0"/>
                <a:cs typeface="Calibri" pitchFamily="34" charset="0"/>
              </a:rPr>
              <a:t>de la programación de audiencias en la dependencia judicial, con la planificación necesaria </a:t>
            </a:r>
            <a:r>
              <a:rPr lang="es-EC" sz="2000" dirty="0" smtClean="0">
                <a:solidFill>
                  <a:schemeClr val="tx2"/>
                </a:solidFill>
                <a:latin typeface="Calibri" pitchFamily="34" charset="0"/>
                <a:cs typeface="Calibri" pitchFamily="34" charset="0"/>
              </a:rPr>
              <a:t>de acuerdo al </a:t>
            </a:r>
            <a:r>
              <a:rPr lang="es-EC" sz="2000" dirty="0">
                <a:solidFill>
                  <a:schemeClr val="tx2"/>
                </a:solidFill>
                <a:latin typeface="Calibri" pitchFamily="34" charset="0"/>
                <a:cs typeface="Calibri" pitchFamily="34" charset="0"/>
              </a:rPr>
              <a:t>tiempo previsto de duración y al uso de las salas de audiencia, evitando el cruce de agendas entre juicios y entre </a:t>
            </a:r>
            <a:r>
              <a:rPr lang="es-EC" sz="2000" dirty="0" smtClean="0">
                <a:solidFill>
                  <a:schemeClr val="tx2"/>
                </a:solidFill>
                <a:latin typeface="Calibri" pitchFamily="34" charset="0"/>
                <a:cs typeface="Calibri" pitchFamily="34" charset="0"/>
              </a:rPr>
              <a:t>jueces, facilitando además la gestión oportuna del traslado de personas detenidas u otros asistentes con videoconferencias.</a:t>
            </a:r>
            <a:endParaRPr lang="es-EC" sz="2000" dirty="0">
              <a:latin typeface="Calibri" pitchFamily="34" charset="0"/>
              <a:cs typeface="Calibri"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7" t="3268" r="2456" b="4061"/>
          <a:stretch/>
        </p:blipFill>
        <p:spPr bwMode="auto">
          <a:xfrm>
            <a:off x="251520" y="3212976"/>
            <a:ext cx="3096345" cy="2508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755576" y="1484784"/>
            <a:ext cx="7992888" cy="1908215"/>
          </a:xfrm>
          <a:prstGeom prst="rect">
            <a:avLst/>
          </a:prstGeom>
          <a:noFill/>
        </p:spPr>
        <p:txBody>
          <a:bodyPr wrap="square" rtlCol="0">
            <a:spAutoFit/>
          </a:bodyPr>
          <a:lstStyle/>
          <a:p>
            <a:pPr algn="just"/>
            <a:r>
              <a:rPr lang="es-EC" sz="2000" dirty="0">
                <a:solidFill>
                  <a:schemeClr val="tx2"/>
                </a:solidFill>
              </a:rPr>
              <a:t>En el sistema oral, tanto para materia penal como no penal, las audiencias son parte primordial de la sustanciación del proceso; sin embargo ocurre que </a:t>
            </a:r>
            <a:r>
              <a:rPr lang="es-EC" sz="2000" dirty="0" smtClean="0">
                <a:solidFill>
                  <a:schemeClr val="tx2"/>
                </a:solidFill>
              </a:rPr>
              <a:t>se programan </a:t>
            </a:r>
            <a:r>
              <a:rPr lang="es-EC" sz="2000" dirty="0">
                <a:solidFill>
                  <a:schemeClr val="tx2"/>
                </a:solidFill>
              </a:rPr>
              <a:t>dos </a:t>
            </a:r>
            <a:r>
              <a:rPr lang="es-EC" sz="2000" dirty="0" smtClean="0">
                <a:solidFill>
                  <a:schemeClr val="tx2"/>
                </a:solidFill>
              </a:rPr>
              <a:t>o más audiencias </a:t>
            </a:r>
            <a:r>
              <a:rPr lang="es-EC" sz="2000" dirty="0">
                <a:solidFill>
                  <a:schemeClr val="tx2"/>
                </a:solidFill>
              </a:rPr>
              <a:t>al mismo tiempo en la que interviene el mismo </a:t>
            </a:r>
            <a:r>
              <a:rPr lang="es-EC" sz="2000" dirty="0" smtClean="0">
                <a:solidFill>
                  <a:schemeClr val="tx2"/>
                </a:solidFill>
              </a:rPr>
              <a:t>Juez, teniendo como consecuencia que </a:t>
            </a:r>
            <a:r>
              <a:rPr lang="es-EC" sz="2000" dirty="0">
                <a:solidFill>
                  <a:schemeClr val="tx2"/>
                </a:solidFill>
              </a:rPr>
              <a:t>las audiencias no se realicen o se declaren fallidas. </a:t>
            </a:r>
          </a:p>
          <a:p>
            <a:endParaRPr lang="es-EC" dirty="0"/>
          </a:p>
        </p:txBody>
      </p:sp>
    </p:spTree>
    <p:extLst>
      <p:ext uri="{BB962C8B-B14F-4D97-AF65-F5344CB8AC3E}">
        <p14:creationId xmlns:p14="http://schemas.microsoft.com/office/powerpoint/2010/main" val="2756712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686800" cy="1143000"/>
          </a:xfrm>
        </p:spPr>
        <p:txBody>
          <a:bodyPr>
            <a:noAutofit/>
          </a:bodyPr>
          <a:lstStyle/>
          <a:p>
            <a:pPr algn="r"/>
            <a:r>
              <a:rPr lang="es-MX" sz="3600" b="1" dirty="0">
                <a:solidFill>
                  <a:schemeClr val="tx2"/>
                </a:solidFill>
              </a:rPr>
              <a:t>AGENDAMIENTO DE </a:t>
            </a:r>
            <a:r>
              <a:rPr lang="es-MX" sz="3600" b="1" dirty="0" smtClean="0">
                <a:solidFill>
                  <a:schemeClr val="tx2"/>
                </a:solidFill>
              </a:rPr>
              <a:t>AUDIENCIAS</a:t>
            </a:r>
            <a:r>
              <a:rPr lang="es-MX" sz="4000" b="1" dirty="0" smtClean="0">
                <a:solidFill>
                  <a:schemeClr val="tx2"/>
                </a:solidFill>
              </a:rPr>
              <a:t>  </a:t>
            </a:r>
            <a:endParaRPr lang="es-EC" sz="4000" dirty="0"/>
          </a:p>
        </p:txBody>
      </p:sp>
      <p:sp>
        <p:nvSpPr>
          <p:cNvPr id="10" name="2 Marcador de contenido"/>
          <p:cNvSpPr txBox="1">
            <a:spLocks/>
          </p:cNvSpPr>
          <p:nvPr/>
        </p:nvSpPr>
        <p:spPr bwMode="auto">
          <a:xfrm>
            <a:off x="467544" y="4437112"/>
            <a:ext cx="822960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charset="0"/>
              <a:buNone/>
            </a:pPr>
            <a:r>
              <a:rPr lang="es-MX" b="1" dirty="0">
                <a:solidFill>
                  <a:schemeClr val="tx2"/>
                </a:solidFill>
              </a:rPr>
              <a:t> </a:t>
            </a:r>
          </a:p>
          <a:p>
            <a:pPr marL="0" indent="0" algn="just">
              <a:buFont typeface="Arial" charset="0"/>
              <a:buNone/>
            </a:pPr>
            <a:endParaRPr lang="es-MX" b="1" dirty="0">
              <a:solidFill>
                <a:schemeClr val="tx2"/>
              </a:solidFill>
            </a:endParaRPr>
          </a:p>
          <a:p>
            <a:pPr marL="0" indent="0" algn="just">
              <a:buFont typeface="Arial" charset="0"/>
              <a:buNone/>
            </a:pPr>
            <a:endParaRPr lang="es-MX" b="1" dirty="0">
              <a:solidFill>
                <a:schemeClr val="tx2"/>
              </a:solidFill>
            </a:endParaRPr>
          </a:p>
          <a:p>
            <a:pPr marL="0" indent="0" algn="just">
              <a:buFont typeface="Arial" charset="0"/>
              <a:buNone/>
            </a:pPr>
            <a:endParaRPr lang="es-MX" b="1" dirty="0">
              <a:solidFill>
                <a:schemeClr val="tx2"/>
              </a:solidFill>
            </a:endParaRPr>
          </a:p>
          <a:p>
            <a:pPr marL="0" indent="0" algn="just">
              <a:buFont typeface="Arial" charset="0"/>
              <a:buNone/>
            </a:pPr>
            <a:endParaRPr lang="es-EC" b="1" dirty="0">
              <a:solidFill>
                <a:schemeClr val="tx2"/>
              </a:solidFill>
            </a:endParaRPr>
          </a:p>
          <a:p>
            <a:pPr marL="0" indent="0" algn="just">
              <a:buFont typeface="Arial" charset="0"/>
              <a:buNone/>
            </a:pPr>
            <a:endParaRPr lang="es-EC" b="1" dirty="0">
              <a:solidFill>
                <a:schemeClr val="tx2"/>
              </a:solidFill>
            </a:endParaRPr>
          </a:p>
          <a:p>
            <a:pPr marL="0" indent="0" algn="just">
              <a:buFont typeface="Arial" charset="0"/>
              <a:buNone/>
            </a:pPr>
            <a:endParaRPr lang="es-EC" b="1" dirty="0">
              <a:solidFill>
                <a:schemeClr val="tx2"/>
              </a:solidFill>
            </a:endParaRPr>
          </a:p>
          <a:p>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61162109"/>
              </p:ext>
            </p:extLst>
          </p:nvPr>
        </p:nvGraphicFramePr>
        <p:xfrm>
          <a:off x="611560" y="1484784"/>
          <a:ext cx="8352927"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3958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PURACIÓN - COGEP - COI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DEPURACIÓN - COGEP - COIP</Template>
  <TotalTime>33809</TotalTime>
  <Words>2828</Words>
  <Application>Microsoft Office PowerPoint</Application>
  <PresentationFormat>Presentación en pantalla (4:3)</PresentationFormat>
  <Paragraphs>252</Paragraphs>
  <Slides>32</Slides>
  <Notes>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32</vt:i4>
      </vt:variant>
    </vt:vector>
  </HeadingPairs>
  <TitlesOfParts>
    <vt:vector size="36" baseType="lpstr">
      <vt:lpstr>Arial</vt:lpstr>
      <vt:lpstr>Calibri</vt:lpstr>
      <vt:lpstr>Century Gothic</vt:lpstr>
      <vt:lpstr>DEPURACIÓN - COGEP - COIP</vt:lpstr>
      <vt:lpstr>PORTAFOLIO DE HERRAMIENTAS DE GESTIÓN JUDICIAL POR MEDIOS ELECTRÓNICOS COMO APOYO AL JUEZ EN ORALIDAD   </vt:lpstr>
      <vt:lpstr>SISTEMA AUTOMÁTICO DE TRÁMITES ECUATORIANO - SATJE</vt:lpstr>
      <vt:lpstr>Presentación de PowerPoint</vt:lpstr>
      <vt:lpstr>PRESENTACIÓN DE  DEMANDAS WEB </vt:lpstr>
      <vt:lpstr>PRESENTACIÓN DE  DEMANDAS WEB</vt:lpstr>
      <vt:lpstr>CATÁLOGO JURÍDICO, FLUJOGRAMAS Y SEMAFORIZACIÓN</vt:lpstr>
      <vt:lpstr>CATÁLOGO JURÍDICO, FLUJOGRAMAS Y SEMAFORIZACIÓN</vt:lpstr>
      <vt:lpstr>AGENDAMIENTO DE AUDIENCIAS </vt:lpstr>
      <vt:lpstr>AGENDAMIENTO DE AUDIENCIAS  </vt:lpstr>
      <vt:lpstr> SISTEMA DE GRABACIÓN DE  AUDIENCIAS Y VIDEOCONFERENCIAS</vt:lpstr>
      <vt:lpstr>SISTEMA DE GRABACIÓN DE  AUDIENCIAS Y VIDEOCONFERENCIAS</vt:lpstr>
      <vt:lpstr>CASILLEROS ELECTRÓNICOS  JUDICIALES </vt:lpstr>
      <vt:lpstr>CASILLEROS ELECTRÓNICOS  JUDICIALES  </vt:lpstr>
      <vt:lpstr> SISTEMA ÚNICO DE PENSIONES  ALIMENTICIAS - SUPA </vt:lpstr>
      <vt:lpstr>Presentación de PowerPoint</vt:lpstr>
      <vt:lpstr>Pagadores, Coordinadores </vt:lpstr>
      <vt:lpstr>ÓRDENES ELECTRÓNICAS  DE DETENCIÓN </vt:lpstr>
      <vt:lpstr>ÓRDENES ELECTRÓNICAS  DE DETENCIÓN  </vt:lpstr>
      <vt:lpstr>BOLETAS ELECTRÓNICAS DE  ENCARCELAMIENTO Y EXCARCELACIÓN</vt:lpstr>
      <vt:lpstr>BOLETAS ELECTRÓNICAS DE  ENCARCELAMIENTO Y EXCARCELACIÓN </vt:lpstr>
      <vt:lpstr>SORTEO DE PERITOS </vt:lpstr>
      <vt:lpstr>SORTEOS DE PERITOS </vt:lpstr>
      <vt:lpstr> REMATES JUDICIALES </vt:lpstr>
      <vt:lpstr>Presentación de PowerPoint</vt:lpstr>
      <vt:lpstr> CONSULTAS WEB DE CAUSAS </vt:lpstr>
      <vt:lpstr> CONSULTAS  WEB DE CAUSAS  </vt:lpstr>
      <vt:lpstr>      ACOMPAÑAMIENTO EN LÍNEA  PARA JUECES</vt:lpstr>
      <vt:lpstr>     ACOMPAÑAMIENTO EN LÍNEA PARA JUECES</vt:lpstr>
      <vt:lpstr>SISTEMA DE PROCESAMIENTO  DE JURISPRUDENCIA </vt:lpstr>
      <vt:lpstr>SISTEMA DE PROCESAMIENTO DE JURISPRUDENCIA   </vt:lpstr>
      <vt:lpstr>RELACIÓN ENTRE PRINCIPIOS  PROCESALES Y HERRAMIENTAS</vt:lpstr>
      <vt:lpstr>RELACIÓN ENTRE PRINCIPIOS  PROCESALES Y HERRAMIENTAS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 Aracely Apolo Almeida</dc:creator>
  <cp:lastModifiedBy>Juan Manuel Sandoval Ayala</cp:lastModifiedBy>
  <cp:revision>262</cp:revision>
  <dcterms:created xsi:type="dcterms:W3CDTF">2016-08-11T22:03:08Z</dcterms:created>
  <dcterms:modified xsi:type="dcterms:W3CDTF">2016-12-16T15:59:30Z</dcterms:modified>
</cp:coreProperties>
</file>