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0" r:id="rId5"/>
    <p:sldId id="269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66" y="9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31.sv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svg"/><Relationship Id="rId1" Type="http://schemas.openxmlformats.org/officeDocument/2006/relationships/image" Target="../media/image11.png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6.svg"/><Relationship Id="rId1" Type="http://schemas.openxmlformats.org/officeDocument/2006/relationships/image" Target="../media/image15.png"/><Relationship Id="rId4" Type="http://schemas.openxmlformats.org/officeDocument/2006/relationships/image" Target="../media/image3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57000C9-B234-4F21-A096-7B67DDFE5B6A}" type="doc">
      <dgm:prSet loTypeId="urn:microsoft.com/office/officeart/2018/2/layout/IconCircle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4676FF5-8B28-48C9-9D80-DEACB313EA2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Qué  (Objeto)</a:t>
          </a:r>
          <a:endParaRPr lang="en-US"/>
        </a:p>
      </dgm:t>
    </dgm:pt>
    <dgm:pt modelId="{7FBDA813-CEF4-417B-AD49-86A92058D866}" type="parTrans" cxnId="{2D870A1A-617B-46BB-AB8C-D29485AE8FC5}">
      <dgm:prSet/>
      <dgm:spPr/>
      <dgm:t>
        <a:bodyPr/>
        <a:lstStyle/>
        <a:p>
          <a:endParaRPr lang="en-US"/>
        </a:p>
      </dgm:t>
    </dgm:pt>
    <dgm:pt modelId="{EE4F6907-CF0D-48B6-9E8B-13487B47EA11}" type="sibTrans" cxnId="{2D870A1A-617B-46BB-AB8C-D29485AE8FC5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30B6414B-C0A3-449C-B908-145EA45F906E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Quienes  (Sujetos)</a:t>
          </a:r>
          <a:endParaRPr lang="en-US"/>
        </a:p>
      </dgm:t>
    </dgm:pt>
    <dgm:pt modelId="{E538C7FD-91DF-4B2F-B9EE-AC5B4FAC3207}" type="parTrans" cxnId="{41D425B8-EE7C-47CD-8144-FD9552926E53}">
      <dgm:prSet/>
      <dgm:spPr/>
      <dgm:t>
        <a:bodyPr/>
        <a:lstStyle/>
        <a:p>
          <a:endParaRPr lang="en-US"/>
        </a:p>
      </dgm:t>
    </dgm:pt>
    <dgm:pt modelId="{387C22F7-585A-4857-9A49-3597F9AA3E24}" type="sibTrans" cxnId="{41D425B8-EE7C-47CD-8144-FD9552926E53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E8B59295-A0E1-484B-8AE2-10E86471ECD8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Cómo  (Metodología)</a:t>
          </a:r>
          <a:endParaRPr lang="en-US"/>
        </a:p>
      </dgm:t>
    </dgm:pt>
    <dgm:pt modelId="{15574BF5-A329-4172-B246-CF475313DA0E}" type="parTrans" cxnId="{D2A84C98-CD8B-4F6B-9179-02F9BE1DEB8F}">
      <dgm:prSet/>
      <dgm:spPr/>
      <dgm:t>
        <a:bodyPr/>
        <a:lstStyle/>
        <a:p>
          <a:endParaRPr lang="en-US"/>
        </a:p>
      </dgm:t>
    </dgm:pt>
    <dgm:pt modelId="{23719D95-40FD-4091-85AD-CB3D81C80A0F}" type="sibTrans" cxnId="{D2A84C98-CD8B-4F6B-9179-02F9BE1DEB8F}">
      <dgm:prSet/>
      <dgm:spPr/>
      <dgm:t>
        <a:bodyPr/>
        <a:lstStyle/>
        <a:p>
          <a:pPr>
            <a:lnSpc>
              <a:spcPct val="100000"/>
            </a:lnSpc>
          </a:pPr>
          <a:endParaRPr lang="en-US"/>
        </a:p>
      </dgm:t>
    </dgm:pt>
    <dgm:pt modelId="{0EBEC5BE-229C-4302-8BBC-590798A37DE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Resultados (Productos)</a:t>
          </a:r>
          <a:endParaRPr lang="en-US"/>
        </a:p>
      </dgm:t>
    </dgm:pt>
    <dgm:pt modelId="{5C15934F-C746-477D-85D4-AF489B18C9A6}" type="parTrans" cxnId="{D601CAD2-C854-4F8D-BA63-4D7629448122}">
      <dgm:prSet/>
      <dgm:spPr/>
      <dgm:t>
        <a:bodyPr/>
        <a:lstStyle/>
        <a:p>
          <a:endParaRPr lang="en-US"/>
        </a:p>
      </dgm:t>
    </dgm:pt>
    <dgm:pt modelId="{96863A74-E24B-40C4-8785-3E928B5E55E2}" type="sibTrans" cxnId="{D601CAD2-C854-4F8D-BA63-4D7629448122}">
      <dgm:prSet/>
      <dgm:spPr/>
      <dgm:t>
        <a:bodyPr/>
        <a:lstStyle/>
        <a:p>
          <a:endParaRPr lang="en-US"/>
        </a:p>
      </dgm:t>
    </dgm:pt>
    <dgm:pt modelId="{111B8F05-07A0-44AF-B0DB-5325A4DDACD7}" type="pres">
      <dgm:prSet presAssocID="{F57000C9-B234-4F21-A096-7B67DDFE5B6A}" presName="root" presStyleCnt="0">
        <dgm:presLayoutVars>
          <dgm:dir/>
          <dgm:resizeHandles val="exact"/>
        </dgm:presLayoutVars>
      </dgm:prSet>
      <dgm:spPr/>
    </dgm:pt>
    <dgm:pt modelId="{C5B6C0F2-007E-4736-BDCB-5E172932D283}" type="pres">
      <dgm:prSet presAssocID="{F57000C9-B234-4F21-A096-7B67DDFE5B6A}" presName="container" presStyleCnt="0">
        <dgm:presLayoutVars>
          <dgm:dir/>
          <dgm:resizeHandles val="exact"/>
        </dgm:presLayoutVars>
      </dgm:prSet>
      <dgm:spPr/>
    </dgm:pt>
    <dgm:pt modelId="{48B0FF4C-4779-4DFF-89BA-D75A999D9F07}" type="pres">
      <dgm:prSet presAssocID="{B4676FF5-8B28-48C9-9D80-DEACB313EA2E}" presName="compNode" presStyleCnt="0"/>
      <dgm:spPr/>
    </dgm:pt>
    <dgm:pt modelId="{629DDAD1-CEB3-451B-A149-7AA95BCB80BA}" type="pres">
      <dgm:prSet presAssocID="{B4676FF5-8B28-48C9-9D80-DEACB313EA2E}" presName="iconBgRect" presStyleLbl="bgShp" presStyleIdx="0" presStyleCnt="4"/>
      <dgm:spPr/>
    </dgm:pt>
    <dgm:pt modelId="{8CC10160-6E5F-4252-9FCB-AFAAAF793584}" type="pres">
      <dgm:prSet presAssocID="{B4676FF5-8B28-48C9-9D80-DEACB313EA2E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alomitas de maíz"/>
        </a:ext>
      </dgm:extLst>
    </dgm:pt>
    <dgm:pt modelId="{D90B39FE-A5B9-4F68-8108-E708CEC75DBE}" type="pres">
      <dgm:prSet presAssocID="{B4676FF5-8B28-48C9-9D80-DEACB313EA2E}" presName="spaceRect" presStyleCnt="0"/>
      <dgm:spPr/>
    </dgm:pt>
    <dgm:pt modelId="{21DA16DD-DBE8-4F7E-8E10-D82106C46F7A}" type="pres">
      <dgm:prSet presAssocID="{B4676FF5-8B28-48C9-9D80-DEACB313EA2E}" presName="textRect" presStyleLbl="revTx" presStyleIdx="0" presStyleCnt="4">
        <dgm:presLayoutVars>
          <dgm:chMax val="1"/>
          <dgm:chPref val="1"/>
        </dgm:presLayoutVars>
      </dgm:prSet>
      <dgm:spPr/>
    </dgm:pt>
    <dgm:pt modelId="{9F41FA94-70BE-4C83-BAF5-593805DC0C0D}" type="pres">
      <dgm:prSet presAssocID="{EE4F6907-CF0D-48B6-9E8B-13487B47EA11}" presName="sibTrans" presStyleLbl="sibTrans2D1" presStyleIdx="0" presStyleCnt="0"/>
      <dgm:spPr/>
    </dgm:pt>
    <dgm:pt modelId="{34DC779E-4799-485A-8B5D-B98182026596}" type="pres">
      <dgm:prSet presAssocID="{30B6414B-C0A3-449C-B908-145EA45F906E}" presName="compNode" presStyleCnt="0"/>
      <dgm:spPr/>
    </dgm:pt>
    <dgm:pt modelId="{B20F2FA4-8DDC-45B6-9CA4-7A3A3EB58D8F}" type="pres">
      <dgm:prSet presAssocID="{30B6414B-C0A3-449C-B908-145EA45F906E}" presName="iconBgRect" presStyleLbl="bgShp" presStyleIdx="1" presStyleCnt="4"/>
      <dgm:spPr/>
    </dgm:pt>
    <dgm:pt modelId="{14A1717A-4945-4E28-AA30-606E11A6D41F}" type="pres">
      <dgm:prSet presAssocID="{30B6414B-C0A3-449C-B908-145EA45F906E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Teatro"/>
        </a:ext>
      </dgm:extLst>
    </dgm:pt>
    <dgm:pt modelId="{CD4D3A49-7F9D-42C9-96C8-78043080C1BA}" type="pres">
      <dgm:prSet presAssocID="{30B6414B-C0A3-449C-B908-145EA45F906E}" presName="spaceRect" presStyleCnt="0"/>
      <dgm:spPr/>
    </dgm:pt>
    <dgm:pt modelId="{B11F817F-ADBC-4C5E-B19E-BFCEBAA4BDC4}" type="pres">
      <dgm:prSet presAssocID="{30B6414B-C0A3-449C-B908-145EA45F906E}" presName="textRect" presStyleLbl="revTx" presStyleIdx="1" presStyleCnt="4">
        <dgm:presLayoutVars>
          <dgm:chMax val="1"/>
          <dgm:chPref val="1"/>
        </dgm:presLayoutVars>
      </dgm:prSet>
      <dgm:spPr/>
    </dgm:pt>
    <dgm:pt modelId="{3598F14D-76D5-428F-9C23-9965886F3CD4}" type="pres">
      <dgm:prSet presAssocID="{387C22F7-585A-4857-9A49-3597F9AA3E24}" presName="sibTrans" presStyleLbl="sibTrans2D1" presStyleIdx="0" presStyleCnt="0"/>
      <dgm:spPr/>
    </dgm:pt>
    <dgm:pt modelId="{AF0DC690-E0E3-4C1F-A2FB-EAF1A640A360}" type="pres">
      <dgm:prSet presAssocID="{E8B59295-A0E1-484B-8AE2-10E86471ECD8}" presName="compNode" presStyleCnt="0"/>
      <dgm:spPr/>
    </dgm:pt>
    <dgm:pt modelId="{43122D6C-CC41-4951-9E26-F888DE6F57DE}" type="pres">
      <dgm:prSet presAssocID="{E8B59295-A0E1-484B-8AE2-10E86471ECD8}" presName="iconBgRect" presStyleLbl="bgShp" presStyleIdx="2" presStyleCnt="4"/>
      <dgm:spPr/>
    </dgm:pt>
    <dgm:pt modelId="{17383E7F-E155-42AC-97C7-6609EF19447A}" type="pres">
      <dgm:prSet presAssocID="{E8B59295-A0E1-484B-8AE2-10E86471ECD8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Lista de comprobación"/>
        </a:ext>
      </dgm:extLst>
    </dgm:pt>
    <dgm:pt modelId="{B2D8D7D7-965B-49FD-8F26-91713C4E2D21}" type="pres">
      <dgm:prSet presAssocID="{E8B59295-A0E1-484B-8AE2-10E86471ECD8}" presName="spaceRect" presStyleCnt="0"/>
      <dgm:spPr/>
    </dgm:pt>
    <dgm:pt modelId="{3FD8DF0A-F690-49AA-B38F-C92F1A73E03D}" type="pres">
      <dgm:prSet presAssocID="{E8B59295-A0E1-484B-8AE2-10E86471ECD8}" presName="textRect" presStyleLbl="revTx" presStyleIdx="2" presStyleCnt="4">
        <dgm:presLayoutVars>
          <dgm:chMax val="1"/>
          <dgm:chPref val="1"/>
        </dgm:presLayoutVars>
      </dgm:prSet>
      <dgm:spPr/>
    </dgm:pt>
    <dgm:pt modelId="{E92FB22A-3BD7-4238-AA28-A7B0D29390AD}" type="pres">
      <dgm:prSet presAssocID="{23719D95-40FD-4091-85AD-CB3D81C80A0F}" presName="sibTrans" presStyleLbl="sibTrans2D1" presStyleIdx="0" presStyleCnt="0"/>
      <dgm:spPr/>
    </dgm:pt>
    <dgm:pt modelId="{6749014F-38EB-42A8-A4CB-93E3FF2A1306}" type="pres">
      <dgm:prSet presAssocID="{0EBEC5BE-229C-4302-8BBC-590798A37DE4}" presName="compNode" presStyleCnt="0"/>
      <dgm:spPr/>
    </dgm:pt>
    <dgm:pt modelId="{16D8F9E5-757E-4F60-AD74-E6EBB718FE1B}" type="pres">
      <dgm:prSet presAssocID="{0EBEC5BE-229C-4302-8BBC-590798A37DE4}" presName="iconBgRect" presStyleLbl="bgShp" presStyleIdx="3" presStyleCnt="4"/>
      <dgm:spPr/>
    </dgm:pt>
    <dgm:pt modelId="{30AFF414-AC44-4588-B51A-4F432F2582F1}" type="pres">
      <dgm:prSet presAssocID="{0EBEC5BE-229C-4302-8BBC-590798A37DE4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Pie chart"/>
        </a:ext>
      </dgm:extLst>
    </dgm:pt>
    <dgm:pt modelId="{22E5AA61-C00A-48D5-A418-BF96F7F23360}" type="pres">
      <dgm:prSet presAssocID="{0EBEC5BE-229C-4302-8BBC-590798A37DE4}" presName="spaceRect" presStyleCnt="0"/>
      <dgm:spPr/>
    </dgm:pt>
    <dgm:pt modelId="{E1F62EDF-2B43-4164-9753-7631A3A08E8F}" type="pres">
      <dgm:prSet presAssocID="{0EBEC5BE-229C-4302-8BBC-590798A37DE4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2D870A1A-617B-46BB-AB8C-D29485AE8FC5}" srcId="{F57000C9-B234-4F21-A096-7B67DDFE5B6A}" destId="{B4676FF5-8B28-48C9-9D80-DEACB313EA2E}" srcOrd="0" destOrd="0" parTransId="{7FBDA813-CEF4-417B-AD49-86A92058D866}" sibTransId="{EE4F6907-CF0D-48B6-9E8B-13487B47EA11}"/>
    <dgm:cxn modelId="{EE718D5E-4C12-4762-B5DF-09802B1D3048}" type="presOf" srcId="{F57000C9-B234-4F21-A096-7B67DDFE5B6A}" destId="{111B8F05-07A0-44AF-B0DB-5325A4DDACD7}" srcOrd="0" destOrd="0" presId="urn:microsoft.com/office/officeart/2018/2/layout/IconCircleList"/>
    <dgm:cxn modelId="{023B9E83-B1CC-42CD-9137-D96C5E2C47DA}" type="presOf" srcId="{B4676FF5-8B28-48C9-9D80-DEACB313EA2E}" destId="{21DA16DD-DBE8-4F7E-8E10-D82106C46F7A}" srcOrd="0" destOrd="0" presId="urn:microsoft.com/office/officeart/2018/2/layout/IconCircleList"/>
    <dgm:cxn modelId="{1CF52197-7550-4761-9CCA-9ADB4B77DACC}" type="presOf" srcId="{30B6414B-C0A3-449C-B908-145EA45F906E}" destId="{B11F817F-ADBC-4C5E-B19E-BFCEBAA4BDC4}" srcOrd="0" destOrd="0" presId="urn:microsoft.com/office/officeart/2018/2/layout/IconCircleList"/>
    <dgm:cxn modelId="{D2A84C98-CD8B-4F6B-9179-02F9BE1DEB8F}" srcId="{F57000C9-B234-4F21-A096-7B67DDFE5B6A}" destId="{E8B59295-A0E1-484B-8AE2-10E86471ECD8}" srcOrd="2" destOrd="0" parTransId="{15574BF5-A329-4172-B246-CF475313DA0E}" sibTransId="{23719D95-40FD-4091-85AD-CB3D81C80A0F}"/>
    <dgm:cxn modelId="{743AF99D-B3BE-498B-933C-8D9303421AD1}" type="presOf" srcId="{EE4F6907-CF0D-48B6-9E8B-13487B47EA11}" destId="{9F41FA94-70BE-4C83-BAF5-593805DC0C0D}" srcOrd="0" destOrd="0" presId="urn:microsoft.com/office/officeart/2018/2/layout/IconCircleList"/>
    <dgm:cxn modelId="{CD3FBFB1-44D3-4536-9A70-6A36D33E184C}" type="presOf" srcId="{387C22F7-585A-4857-9A49-3597F9AA3E24}" destId="{3598F14D-76D5-428F-9C23-9965886F3CD4}" srcOrd="0" destOrd="0" presId="urn:microsoft.com/office/officeart/2018/2/layout/IconCircleList"/>
    <dgm:cxn modelId="{41D425B8-EE7C-47CD-8144-FD9552926E53}" srcId="{F57000C9-B234-4F21-A096-7B67DDFE5B6A}" destId="{30B6414B-C0A3-449C-B908-145EA45F906E}" srcOrd="1" destOrd="0" parTransId="{E538C7FD-91DF-4B2F-B9EE-AC5B4FAC3207}" sibTransId="{387C22F7-585A-4857-9A49-3597F9AA3E24}"/>
    <dgm:cxn modelId="{B0F06DBC-9076-4BCB-BBCA-F8877CAAC272}" type="presOf" srcId="{0EBEC5BE-229C-4302-8BBC-590798A37DE4}" destId="{E1F62EDF-2B43-4164-9753-7631A3A08E8F}" srcOrd="0" destOrd="0" presId="urn:microsoft.com/office/officeart/2018/2/layout/IconCircleList"/>
    <dgm:cxn modelId="{D601CAD2-C854-4F8D-BA63-4D7629448122}" srcId="{F57000C9-B234-4F21-A096-7B67DDFE5B6A}" destId="{0EBEC5BE-229C-4302-8BBC-590798A37DE4}" srcOrd="3" destOrd="0" parTransId="{5C15934F-C746-477D-85D4-AF489B18C9A6}" sibTransId="{96863A74-E24B-40C4-8785-3E928B5E55E2}"/>
    <dgm:cxn modelId="{6436F1E8-57AD-4DC5-838F-5D1DE854D59E}" type="presOf" srcId="{23719D95-40FD-4091-85AD-CB3D81C80A0F}" destId="{E92FB22A-3BD7-4238-AA28-A7B0D29390AD}" srcOrd="0" destOrd="0" presId="urn:microsoft.com/office/officeart/2018/2/layout/IconCircleList"/>
    <dgm:cxn modelId="{1F02C6F0-8434-497D-BCE1-25519217FE17}" type="presOf" srcId="{E8B59295-A0E1-484B-8AE2-10E86471ECD8}" destId="{3FD8DF0A-F690-49AA-B38F-C92F1A73E03D}" srcOrd="0" destOrd="0" presId="urn:microsoft.com/office/officeart/2018/2/layout/IconCircleList"/>
    <dgm:cxn modelId="{60DB4510-A87A-4DD8-9262-482D62A97367}" type="presParOf" srcId="{111B8F05-07A0-44AF-B0DB-5325A4DDACD7}" destId="{C5B6C0F2-007E-4736-BDCB-5E172932D283}" srcOrd="0" destOrd="0" presId="urn:microsoft.com/office/officeart/2018/2/layout/IconCircleList"/>
    <dgm:cxn modelId="{868872D4-4FA3-471D-825B-3FA8F66C8764}" type="presParOf" srcId="{C5B6C0F2-007E-4736-BDCB-5E172932D283}" destId="{48B0FF4C-4779-4DFF-89BA-D75A999D9F07}" srcOrd="0" destOrd="0" presId="urn:microsoft.com/office/officeart/2018/2/layout/IconCircleList"/>
    <dgm:cxn modelId="{58AAB1EF-53DD-474E-AC6E-6239CA0F2F4C}" type="presParOf" srcId="{48B0FF4C-4779-4DFF-89BA-D75A999D9F07}" destId="{629DDAD1-CEB3-451B-A149-7AA95BCB80BA}" srcOrd="0" destOrd="0" presId="urn:microsoft.com/office/officeart/2018/2/layout/IconCircleList"/>
    <dgm:cxn modelId="{FFC431C7-141B-4F03-A6B0-7F6B288CD81D}" type="presParOf" srcId="{48B0FF4C-4779-4DFF-89BA-D75A999D9F07}" destId="{8CC10160-6E5F-4252-9FCB-AFAAAF793584}" srcOrd="1" destOrd="0" presId="urn:microsoft.com/office/officeart/2018/2/layout/IconCircleList"/>
    <dgm:cxn modelId="{F645D37D-3F6C-43BB-AF35-DB255D803C6D}" type="presParOf" srcId="{48B0FF4C-4779-4DFF-89BA-D75A999D9F07}" destId="{D90B39FE-A5B9-4F68-8108-E708CEC75DBE}" srcOrd="2" destOrd="0" presId="urn:microsoft.com/office/officeart/2018/2/layout/IconCircleList"/>
    <dgm:cxn modelId="{479BA2FA-CD0B-4684-B9B2-8E96E5CCFD07}" type="presParOf" srcId="{48B0FF4C-4779-4DFF-89BA-D75A999D9F07}" destId="{21DA16DD-DBE8-4F7E-8E10-D82106C46F7A}" srcOrd="3" destOrd="0" presId="urn:microsoft.com/office/officeart/2018/2/layout/IconCircleList"/>
    <dgm:cxn modelId="{3389F68A-43DA-4BA4-AA26-88B6A5B416B6}" type="presParOf" srcId="{C5B6C0F2-007E-4736-BDCB-5E172932D283}" destId="{9F41FA94-70BE-4C83-BAF5-593805DC0C0D}" srcOrd="1" destOrd="0" presId="urn:microsoft.com/office/officeart/2018/2/layout/IconCircleList"/>
    <dgm:cxn modelId="{834573BE-21DA-4E69-B9C9-02CE13094C61}" type="presParOf" srcId="{C5B6C0F2-007E-4736-BDCB-5E172932D283}" destId="{34DC779E-4799-485A-8B5D-B98182026596}" srcOrd="2" destOrd="0" presId="urn:microsoft.com/office/officeart/2018/2/layout/IconCircleList"/>
    <dgm:cxn modelId="{89181446-3480-4F2B-BAB0-85CBDD3789F5}" type="presParOf" srcId="{34DC779E-4799-485A-8B5D-B98182026596}" destId="{B20F2FA4-8DDC-45B6-9CA4-7A3A3EB58D8F}" srcOrd="0" destOrd="0" presId="urn:microsoft.com/office/officeart/2018/2/layout/IconCircleList"/>
    <dgm:cxn modelId="{BB8763F4-3D41-42CB-A0F4-1BCC3CBF8208}" type="presParOf" srcId="{34DC779E-4799-485A-8B5D-B98182026596}" destId="{14A1717A-4945-4E28-AA30-606E11A6D41F}" srcOrd="1" destOrd="0" presId="urn:microsoft.com/office/officeart/2018/2/layout/IconCircleList"/>
    <dgm:cxn modelId="{525F6CDC-6801-40A0-AB97-43A9EC7E1B90}" type="presParOf" srcId="{34DC779E-4799-485A-8B5D-B98182026596}" destId="{CD4D3A49-7F9D-42C9-96C8-78043080C1BA}" srcOrd="2" destOrd="0" presId="urn:microsoft.com/office/officeart/2018/2/layout/IconCircleList"/>
    <dgm:cxn modelId="{08F66A29-F5D8-46EB-BF2E-6226A0D09360}" type="presParOf" srcId="{34DC779E-4799-485A-8B5D-B98182026596}" destId="{B11F817F-ADBC-4C5E-B19E-BFCEBAA4BDC4}" srcOrd="3" destOrd="0" presId="urn:microsoft.com/office/officeart/2018/2/layout/IconCircleList"/>
    <dgm:cxn modelId="{F64B80EE-D3B6-43D4-857D-BF9F73BB6DCF}" type="presParOf" srcId="{C5B6C0F2-007E-4736-BDCB-5E172932D283}" destId="{3598F14D-76D5-428F-9C23-9965886F3CD4}" srcOrd="3" destOrd="0" presId="urn:microsoft.com/office/officeart/2018/2/layout/IconCircleList"/>
    <dgm:cxn modelId="{35722E93-6152-44F9-91EC-0E78D6871C2C}" type="presParOf" srcId="{C5B6C0F2-007E-4736-BDCB-5E172932D283}" destId="{AF0DC690-E0E3-4C1F-A2FB-EAF1A640A360}" srcOrd="4" destOrd="0" presId="urn:microsoft.com/office/officeart/2018/2/layout/IconCircleList"/>
    <dgm:cxn modelId="{C06819BB-7D47-40F5-A335-2C595F375A82}" type="presParOf" srcId="{AF0DC690-E0E3-4C1F-A2FB-EAF1A640A360}" destId="{43122D6C-CC41-4951-9E26-F888DE6F57DE}" srcOrd="0" destOrd="0" presId="urn:microsoft.com/office/officeart/2018/2/layout/IconCircleList"/>
    <dgm:cxn modelId="{8C14020E-3C2C-4F2B-B3F2-89DC60D3E635}" type="presParOf" srcId="{AF0DC690-E0E3-4C1F-A2FB-EAF1A640A360}" destId="{17383E7F-E155-42AC-97C7-6609EF19447A}" srcOrd="1" destOrd="0" presId="urn:microsoft.com/office/officeart/2018/2/layout/IconCircleList"/>
    <dgm:cxn modelId="{DAE763B7-1076-4034-8F54-16E8FE5F2824}" type="presParOf" srcId="{AF0DC690-E0E3-4C1F-A2FB-EAF1A640A360}" destId="{B2D8D7D7-965B-49FD-8F26-91713C4E2D21}" srcOrd="2" destOrd="0" presId="urn:microsoft.com/office/officeart/2018/2/layout/IconCircleList"/>
    <dgm:cxn modelId="{02CB42BC-14F2-4059-8570-9C741A144569}" type="presParOf" srcId="{AF0DC690-E0E3-4C1F-A2FB-EAF1A640A360}" destId="{3FD8DF0A-F690-49AA-B38F-C92F1A73E03D}" srcOrd="3" destOrd="0" presId="urn:microsoft.com/office/officeart/2018/2/layout/IconCircleList"/>
    <dgm:cxn modelId="{DC502A37-E471-4627-BF97-61B0353F1831}" type="presParOf" srcId="{C5B6C0F2-007E-4736-BDCB-5E172932D283}" destId="{E92FB22A-3BD7-4238-AA28-A7B0D29390AD}" srcOrd="5" destOrd="0" presId="urn:microsoft.com/office/officeart/2018/2/layout/IconCircleList"/>
    <dgm:cxn modelId="{2569A55C-97C6-4422-9CF2-A7128CDE8FA7}" type="presParOf" srcId="{C5B6C0F2-007E-4736-BDCB-5E172932D283}" destId="{6749014F-38EB-42A8-A4CB-93E3FF2A1306}" srcOrd="6" destOrd="0" presId="urn:microsoft.com/office/officeart/2018/2/layout/IconCircleList"/>
    <dgm:cxn modelId="{91E5D9E1-93D5-42B8-90FC-4D3E9CA6BAE3}" type="presParOf" srcId="{6749014F-38EB-42A8-A4CB-93E3FF2A1306}" destId="{16D8F9E5-757E-4F60-AD74-E6EBB718FE1B}" srcOrd="0" destOrd="0" presId="urn:microsoft.com/office/officeart/2018/2/layout/IconCircleList"/>
    <dgm:cxn modelId="{CD20DA46-7B44-4F21-9998-4B1AA8036049}" type="presParOf" srcId="{6749014F-38EB-42A8-A4CB-93E3FF2A1306}" destId="{30AFF414-AC44-4588-B51A-4F432F2582F1}" srcOrd="1" destOrd="0" presId="urn:microsoft.com/office/officeart/2018/2/layout/IconCircleList"/>
    <dgm:cxn modelId="{818CF84B-0683-4643-BAFC-7A2701C91297}" type="presParOf" srcId="{6749014F-38EB-42A8-A4CB-93E3FF2A1306}" destId="{22E5AA61-C00A-48D5-A418-BF96F7F23360}" srcOrd="2" destOrd="0" presId="urn:microsoft.com/office/officeart/2018/2/layout/IconCircleList"/>
    <dgm:cxn modelId="{258CB614-45F9-4EF2-9789-C9A7A77F4598}" type="presParOf" srcId="{6749014F-38EB-42A8-A4CB-93E3FF2A1306}" destId="{E1F62EDF-2B43-4164-9753-7631A3A08E8F}" srcOrd="3" destOrd="0" presId="urn:microsoft.com/office/officeart/2018/2/layout/IconCircl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7AD9E1B-1E77-4115-ADA5-0E4897CEAEFD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6A38836-FD67-4F80-AA03-3D61144EEA0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dirty="0"/>
            <a:t>2  Documentos de referencia, con DECLARACIONES Y PROPUESTAS DE ACCIONES:</a:t>
          </a:r>
          <a:endParaRPr lang="en-US" dirty="0"/>
        </a:p>
      </dgm:t>
    </dgm:pt>
    <dgm:pt modelId="{EA39AE4F-FB47-490E-80A1-5D862533D74D}" type="parTrans" cxnId="{AB2C924D-EAC7-4174-AF3B-54FB61F37EF0}">
      <dgm:prSet/>
      <dgm:spPr/>
      <dgm:t>
        <a:bodyPr/>
        <a:lstStyle/>
        <a:p>
          <a:endParaRPr lang="en-US"/>
        </a:p>
      </dgm:t>
    </dgm:pt>
    <dgm:pt modelId="{D7DD19EF-B659-4DD4-9894-DA76C0BB0473}" type="sibTrans" cxnId="{AB2C924D-EAC7-4174-AF3B-54FB61F37EF0}">
      <dgm:prSet/>
      <dgm:spPr/>
      <dgm:t>
        <a:bodyPr/>
        <a:lstStyle/>
        <a:p>
          <a:endParaRPr lang="en-US"/>
        </a:p>
      </dgm:t>
    </dgm:pt>
    <dgm:pt modelId="{88A1A6AB-35A0-46A2-B608-D56CF368B415}">
      <dgm:prSet/>
      <dgm:spPr/>
      <dgm:t>
        <a:bodyPr/>
        <a:lstStyle/>
        <a:p>
          <a:pPr>
            <a:lnSpc>
              <a:spcPct val="100000"/>
            </a:lnSpc>
          </a:pPr>
          <a:r>
            <a:rPr lang="es-ES" dirty="0"/>
            <a:t>Evaluación del Desempeño, en cuanto a sistemas.</a:t>
          </a:r>
          <a:endParaRPr lang="en-US" dirty="0"/>
        </a:p>
      </dgm:t>
    </dgm:pt>
    <dgm:pt modelId="{536AD8DF-0546-49EC-81EB-BBFFB6D87E62}" type="parTrans" cxnId="{2D6BCFCA-A4BA-4E51-AB59-1697D70EA1B8}">
      <dgm:prSet/>
      <dgm:spPr/>
      <dgm:t>
        <a:bodyPr/>
        <a:lstStyle/>
        <a:p>
          <a:endParaRPr lang="en-US"/>
        </a:p>
      </dgm:t>
    </dgm:pt>
    <dgm:pt modelId="{A58A1C66-C058-4503-98BA-2348F9CB7643}" type="sibTrans" cxnId="{2D6BCFCA-A4BA-4E51-AB59-1697D70EA1B8}">
      <dgm:prSet/>
      <dgm:spPr/>
      <dgm:t>
        <a:bodyPr/>
        <a:lstStyle/>
        <a:p>
          <a:endParaRPr lang="en-US"/>
        </a:p>
      </dgm:t>
    </dgm:pt>
    <dgm:pt modelId="{2BB0BD97-2476-44D7-A7E1-38A517609DCE}">
      <dgm:prSet/>
      <dgm:spPr/>
      <dgm:t>
        <a:bodyPr/>
        <a:lstStyle/>
        <a:p>
          <a:r>
            <a:rPr lang="es-ES" dirty="0"/>
            <a:t>-Método: encuesta general, dirigida a poderes judiciales (instituciones)</a:t>
          </a:r>
          <a:endParaRPr lang="en-US" dirty="0"/>
        </a:p>
      </dgm:t>
    </dgm:pt>
    <dgm:pt modelId="{26DEFF0E-80BE-4AE2-A691-3A43832A8678}" type="parTrans" cxnId="{7A7A9AE1-3209-4CA2-B310-7EFE01085A28}">
      <dgm:prSet/>
      <dgm:spPr/>
      <dgm:t>
        <a:bodyPr/>
        <a:lstStyle/>
        <a:p>
          <a:endParaRPr lang="en-US"/>
        </a:p>
      </dgm:t>
    </dgm:pt>
    <dgm:pt modelId="{64F47BC1-D943-4EFD-96E4-EC284794AA75}" type="sibTrans" cxnId="{7A7A9AE1-3209-4CA2-B310-7EFE01085A28}">
      <dgm:prSet/>
      <dgm:spPr/>
      <dgm:t>
        <a:bodyPr/>
        <a:lstStyle/>
        <a:p>
          <a:endParaRPr lang="en-US"/>
        </a:p>
      </dgm:t>
    </dgm:pt>
    <dgm:pt modelId="{D79B79E4-4C62-47B6-B7CD-E1BD1B8F27F3}">
      <dgm:prSet/>
      <dgm:spPr/>
      <dgm:t>
        <a:bodyPr/>
        <a:lstStyle/>
        <a:p>
          <a:pPr>
            <a:lnSpc>
              <a:spcPct val="100000"/>
            </a:lnSpc>
          </a:pPr>
          <a:r>
            <a:rPr lang="pt-BR" dirty="0" err="1"/>
            <a:t>Evaluación</a:t>
          </a:r>
          <a:r>
            <a:rPr lang="pt-BR" dirty="0"/>
            <a:t> del </a:t>
          </a:r>
          <a:r>
            <a:rPr lang="pt-BR" dirty="0" err="1"/>
            <a:t>Desempeño</a:t>
          </a:r>
          <a:r>
            <a:rPr lang="pt-BR" dirty="0"/>
            <a:t>, sobre </a:t>
          </a:r>
          <a:r>
            <a:rPr lang="pt-BR" dirty="0" err="1"/>
            <a:t>bienestar</a:t>
          </a:r>
          <a:r>
            <a:rPr lang="pt-BR" dirty="0"/>
            <a:t> judicial</a:t>
          </a:r>
          <a:endParaRPr lang="en-US" dirty="0"/>
        </a:p>
      </dgm:t>
    </dgm:pt>
    <dgm:pt modelId="{CAA81028-8E26-4ECB-862E-E01FBB2F78D5}" type="parTrans" cxnId="{9E67101D-DDBC-4D35-BB21-788ED3AF7BF8}">
      <dgm:prSet/>
      <dgm:spPr/>
      <dgm:t>
        <a:bodyPr/>
        <a:lstStyle/>
        <a:p>
          <a:endParaRPr lang="en-US"/>
        </a:p>
      </dgm:t>
    </dgm:pt>
    <dgm:pt modelId="{1DB10CFD-BCFF-4ACF-9E8A-0757BDD7880D}" type="sibTrans" cxnId="{9E67101D-DDBC-4D35-BB21-788ED3AF7BF8}">
      <dgm:prSet/>
      <dgm:spPr/>
      <dgm:t>
        <a:bodyPr/>
        <a:lstStyle/>
        <a:p>
          <a:endParaRPr lang="en-US"/>
        </a:p>
      </dgm:t>
    </dgm:pt>
    <dgm:pt modelId="{51C8FD6E-8C5B-47EC-A68D-C3745B517F59}">
      <dgm:prSet/>
      <dgm:spPr/>
      <dgm:t>
        <a:bodyPr/>
        <a:lstStyle/>
        <a:p>
          <a:r>
            <a:rPr lang="pt-BR" dirty="0"/>
            <a:t>-Método: </a:t>
          </a:r>
          <a:r>
            <a:rPr lang="pt-BR" dirty="0" err="1"/>
            <a:t>encuesta</a:t>
          </a:r>
          <a:r>
            <a:rPr lang="pt-BR" dirty="0"/>
            <a:t> específica, dirigida a </a:t>
          </a:r>
          <a:r>
            <a:rPr lang="pt-BR" dirty="0" err="1"/>
            <a:t>jueces</a:t>
          </a:r>
          <a:r>
            <a:rPr lang="pt-BR" dirty="0"/>
            <a:t> y </a:t>
          </a:r>
          <a:r>
            <a:rPr lang="pt-BR" dirty="0" err="1"/>
            <a:t>juezas</a:t>
          </a:r>
          <a:r>
            <a:rPr lang="pt-BR" dirty="0"/>
            <a:t> </a:t>
          </a:r>
          <a:endParaRPr lang="en-US" dirty="0"/>
        </a:p>
      </dgm:t>
    </dgm:pt>
    <dgm:pt modelId="{E572C9E6-7ECD-4FE6-B528-53283CD2BBC3}" type="parTrans" cxnId="{E16533FF-799D-4768-89AC-8A09EEDD852F}">
      <dgm:prSet/>
      <dgm:spPr/>
      <dgm:t>
        <a:bodyPr/>
        <a:lstStyle/>
        <a:p>
          <a:endParaRPr lang="en-US"/>
        </a:p>
      </dgm:t>
    </dgm:pt>
    <dgm:pt modelId="{FE5FA410-E2CF-4A84-8643-AE2049663286}" type="sibTrans" cxnId="{E16533FF-799D-4768-89AC-8A09EEDD852F}">
      <dgm:prSet/>
      <dgm:spPr/>
      <dgm:t>
        <a:bodyPr/>
        <a:lstStyle/>
        <a:p>
          <a:endParaRPr lang="en-US"/>
        </a:p>
      </dgm:t>
    </dgm:pt>
    <dgm:pt modelId="{F6CA89A0-F034-4A23-A2BF-72A6F40BBC46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1 Informe ejecutivo: con los principales resultados de las encuestas generales y específicas</a:t>
          </a:r>
          <a:endParaRPr lang="en-US"/>
        </a:p>
      </dgm:t>
    </dgm:pt>
    <dgm:pt modelId="{C85E74A0-A3B3-4AD9-8B71-36FED554B905}" type="parTrans" cxnId="{9678B072-E1E0-49C5-930B-85DF5CC5B80E}">
      <dgm:prSet/>
      <dgm:spPr/>
      <dgm:t>
        <a:bodyPr/>
        <a:lstStyle/>
        <a:p>
          <a:endParaRPr lang="en-US"/>
        </a:p>
      </dgm:t>
    </dgm:pt>
    <dgm:pt modelId="{01DAC680-FCE9-47B3-822A-D0B5FF22613D}" type="sibTrans" cxnId="{9678B072-E1E0-49C5-930B-85DF5CC5B80E}">
      <dgm:prSet/>
      <dgm:spPr/>
      <dgm:t>
        <a:bodyPr/>
        <a:lstStyle/>
        <a:p>
          <a:endParaRPr lang="en-US"/>
        </a:p>
      </dgm:t>
    </dgm:pt>
    <dgm:pt modelId="{7C601FB4-9549-423F-9D78-3191A8B07243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pt-BR"/>
            <a:t>1 Resultado o propuesta:  la creación del </a:t>
          </a:r>
          <a:r>
            <a:rPr lang="es-ES"/>
            <a:t>Observatorio Iberoamericano de Evaluación de Desempeño Judicial con perspectiva de salud y bienestar</a:t>
          </a:r>
          <a:endParaRPr lang="en-US"/>
        </a:p>
      </dgm:t>
    </dgm:pt>
    <dgm:pt modelId="{846C8449-8C03-40BE-AC57-13F74BEFA38E}" type="parTrans" cxnId="{F4999C2B-9B40-4602-9A26-959FF53CDB39}">
      <dgm:prSet/>
      <dgm:spPr/>
      <dgm:t>
        <a:bodyPr/>
        <a:lstStyle/>
        <a:p>
          <a:endParaRPr lang="en-US"/>
        </a:p>
      </dgm:t>
    </dgm:pt>
    <dgm:pt modelId="{D1812FF8-9D08-4B99-BB52-C64516CCD97E}" type="sibTrans" cxnId="{F4999C2B-9B40-4602-9A26-959FF53CDB39}">
      <dgm:prSet/>
      <dgm:spPr/>
      <dgm:t>
        <a:bodyPr/>
        <a:lstStyle/>
        <a:p>
          <a:endParaRPr lang="en-US"/>
        </a:p>
      </dgm:t>
    </dgm:pt>
    <dgm:pt modelId="{A5FFA1D4-F9C7-42B3-B8FB-5F4B85F2356D}" type="pres">
      <dgm:prSet presAssocID="{E7AD9E1B-1E77-4115-ADA5-0E4897CEAEFD}" presName="root" presStyleCnt="0">
        <dgm:presLayoutVars>
          <dgm:dir/>
          <dgm:resizeHandles val="exact"/>
        </dgm:presLayoutVars>
      </dgm:prSet>
      <dgm:spPr/>
    </dgm:pt>
    <dgm:pt modelId="{D38DDFA5-CA1A-4813-A32F-62B79924F2ED}" type="pres">
      <dgm:prSet presAssocID="{16A38836-FD67-4F80-AA03-3D61144EEA03}" presName="compNode" presStyleCnt="0"/>
      <dgm:spPr/>
    </dgm:pt>
    <dgm:pt modelId="{A9B4CB91-271C-4DC0-AC34-9F76C383B78E}" type="pres">
      <dgm:prSet presAssocID="{16A38836-FD67-4F80-AA03-3D61144EEA03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Documento"/>
        </a:ext>
      </dgm:extLst>
    </dgm:pt>
    <dgm:pt modelId="{B43938AA-F363-4752-ADE8-B4037AEED740}" type="pres">
      <dgm:prSet presAssocID="{16A38836-FD67-4F80-AA03-3D61144EEA03}" presName="iconSpace" presStyleCnt="0"/>
      <dgm:spPr/>
    </dgm:pt>
    <dgm:pt modelId="{E0CE696F-FF06-471D-B5C9-4D9A90A3EF05}" type="pres">
      <dgm:prSet presAssocID="{16A38836-FD67-4F80-AA03-3D61144EEA03}" presName="parTx" presStyleLbl="revTx" presStyleIdx="0" presStyleCnt="6">
        <dgm:presLayoutVars>
          <dgm:chMax val="0"/>
          <dgm:chPref val="0"/>
        </dgm:presLayoutVars>
      </dgm:prSet>
      <dgm:spPr/>
    </dgm:pt>
    <dgm:pt modelId="{499B8279-223C-4704-BA97-AD176BE33B78}" type="pres">
      <dgm:prSet presAssocID="{16A38836-FD67-4F80-AA03-3D61144EEA03}" presName="txSpace" presStyleCnt="0"/>
      <dgm:spPr/>
    </dgm:pt>
    <dgm:pt modelId="{B808C2F3-6CEC-436C-8BB4-4F4A36D27BE3}" type="pres">
      <dgm:prSet presAssocID="{16A38836-FD67-4F80-AA03-3D61144EEA03}" presName="desTx" presStyleLbl="revTx" presStyleIdx="1" presStyleCnt="6">
        <dgm:presLayoutVars/>
      </dgm:prSet>
      <dgm:spPr/>
    </dgm:pt>
    <dgm:pt modelId="{DF0CB124-2B51-4FEA-8067-F19F87E02707}" type="pres">
      <dgm:prSet presAssocID="{D7DD19EF-B659-4DD4-9894-DA76C0BB0473}" presName="sibTrans" presStyleCnt="0"/>
      <dgm:spPr/>
    </dgm:pt>
    <dgm:pt modelId="{3509D2E3-2A9E-4E45-A80A-6FB49EAFF04A}" type="pres">
      <dgm:prSet presAssocID="{F6CA89A0-F034-4A23-A2BF-72A6F40BBC46}" presName="compNode" presStyleCnt="0"/>
      <dgm:spPr/>
    </dgm:pt>
    <dgm:pt modelId="{66E7B374-4744-47B9-B004-6231BAFBCDB0}" type="pres">
      <dgm:prSet presAssocID="{F6CA89A0-F034-4A23-A2BF-72A6F40BBC46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Bar chart"/>
        </a:ext>
      </dgm:extLst>
    </dgm:pt>
    <dgm:pt modelId="{3D4431E2-2231-4C49-8130-072BD080A8CF}" type="pres">
      <dgm:prSet presAssocID="{F6CA89A0-F034-4A23-A2BF-72A6F40BBC46}" presName="iconSpace" presStyleCnt="0"/>
      <dgm:spPr/>
    </dgm:pt>
    <dgm:pt modelId="{49EE1C3F-AECC-40A4-9E93-7121F7A5DF97}" type="pres">
      <dgm:prSet presAssocID="{F6CA89A0-F034-4A23-A2BF-72A6F40BBC46}" presName="parTx" presStyleLbl="revTx" presStyleIdx="2" presStyleCnt="6">
        <dgm:presLayoutVars>
          <dgm:chMax val="0"/>
          <dgm:chPref val="0"/>
        </dgm:presLayoutVars>
      </dgm:prSet>
      <dgm:spPr/>
    </dgm:pt>
    <dgm:pt modelId="{CB100989-7B68-4A26-AA32-E3ABE29AA79C}" type="pres">
      <dgm:prSet presAssocID="{F6CA89A0-F034-4A23-A2BF-72A6F40BBC46}" presName="txSpace" presStyleCnt="0"/>
      <dgm:spPr/>
    </dgm:pt>
    <dgm:pt modelId="{3819784B-65A5-47DA-946B-A447FFAB1CC2}" type="pres">
      <dgm:prSet presAssocID="{F6CA89A0-F034-4A23-A2BF-72A6F40BBC46}" presName="desTx" presStyleLbl="revTx" presStyleIdx="3" presStyleCnt="6">
        <dgm:presLayoutVars/>
      </dgm:prSet>
      <dgm:spPr/>
    </dgm:pt>
    <dgm:pt modelId="{B8E2B28E-44EF-43BE-955F-C36143F6AE2A}" type="pres">
      <dgm:prSet presAssocID="{01DAC680-FCE9-47B3-822A-D0B5FF22613D}" presName="sibTrans" presStyleCnt="0"/>
      <dgm:spPr/>
    </dgm:pt>
    <dgm:pt modelId="{C3F95F8E-5E22-46F9-AC51-0D4B7C9D65B7}" type="pres">
      <dgm:prSet presAssocID="{7C601FB4-9549-423F-9D78-3191A8B07243}" presName="compNode" presStyleCnt="0"/>
      <dgm:spPr/>
    </dgm:pt>
    <dgm:pt modelId="{2A8B1203-3B68-471D-9B74-F654DDC52D30}" type="pres">
      <dgm:prSet presAssocID="{7C601FB4-9549-423F-9D78-3191A8B07243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8E21D8E6-4049-4832-AE22-D0FFA94C2963}" type="pres">
      <dgm:prSet presAssocID="{7C601FB4-9549-423F-9D78-3191A8B07243}" presName="iconSpace" presStyleCnt="0"/>
      <dgm:spPr/>
    </dgm:pt>
    <dgm:pt modelId="{BCC004F8-E822-4B46-9943-7C87E2A920AF}" type="pres">
      <dgm:prSet presAssocID="{7C601FB4-9549-423F-9D78-3191A8B07243}" presName="parTx" presStyleLbl="revTx" presStyleIdx="4" presStyleCnt="6">
        <dgm:presLayoutVars>
          <dgm:chMax val="0"/>
          <dgm:chPref val="0"/>
        </dgm:presLayoutVars>
      </dgm:prSet>
      <dgm:spPr/>
    </dgm:pt>
    <dgm:pt modelId="{B806CF65-1665-4DF5-BEBF-6174D361DDD2}" type="pres">
      <dgm:prSet presAssocID="{7C601FB4-9549-423F-9D78-3191A8B07243}" presName="txSpace" presStyleCnt="0"/>
      <dgm:spPr/>
    </dgm:pt>
    <dgm:pt modelId="{4B3586BA-540C-4300-AB7F-175E8A36C830}" type="pres">
      <dgm:prSet presAssocID="{7C601FB4-9549-423F-9D78-3191A8B07243}" presName="desTx" presStyleLbl="revTx" presStyleIdx="5" presStyleCnt="6">
        <dgm:presLayoutVars/>
      </dgm:prSet>
      <dgm:spPr/>
    </dgm:pt>
  </dgm:ptLst>
  <dgm:cxnLst>
    <dgm:cxn modelId="{8817B90E-F1FD-4E97-80A8-A84AE61595E6}" type="presOf" srcId="{7C601FB4-9549-423F-9D78-3191A8B07243}" destId="{BCC004F8-E822-4B46-9943-7C87E2A920AF}" srcOrd="0" destOrd="0" presId="urn:microsoft.com/office/officeart/2018/2/layout/IconLabelDescriptionList"/>
    <dgm:cxn modelId="{9E67101D-DDBC-4D35-BB21-788ED3AF7BF8}" srcId="{16A38836-FD67-4F80-AA03-3D61144EEA03}" destId="{D79B79E4-4C62-47B6-B7CD-E1BD1B8F27F3}" srcOrd="1" destOrd="0" parTransId="{CAA81028-8E26-4ECB-862E-E01FBB2F78D5}" sibTransId="{1DB10CFD-BCFF-4ACF-9E8A-0757BDD7880D}"/>
    <dgm:cxn modelId="{56ABC526-689E-4A10-971A-50C475EF8D21}" type="presOf" srcId="{51C8FD6E-8C5B-47EC-A68D-C3745B517F59}" destId="{B808C2F3-6CEC-436C-8BB4-4F4A36D27BE3}" srcOrd="0" destOrd="3" presId="urn:microsoft.com/office/officeart/2018/2/layout/IconLabelDescriptionList"/>
    <dgm:cxn modelId="{F4999C2B-9B40-4602-9A26-959FF53CDB39}" srcId="{E7AD9E1B-1E77-4115-ADA5-0E4897CEAEFD}" destId="{7C601FB4-9549-423F-9D78-3191A8B07243}" srcOrd="2" destOrd="0" parTransId="{846C8449-8C03-40BE-AC57-13F74BEFA38E}" sibTransId="{D1812FF8-9D08-4B99-BB52-C64516CCD97E}"/>
    <dgm:cxn modelId="{AAA1592C-6BDD-4954-8299-57ED78FA52F6}" type="presOf" srcId="{F6CA89A0-F034-4A23-A2BF-72A6F40BBC46}" destId="{49EE1C3F-AECC-40A4-9E93-7121F7A5DF97}" srcOrd="0" destOrd="0" presId="urn:microsoft.com/office/officeart/2018/2/layout/IconLabelDescriptionList"/>
    <dgm:cxn modelId="{92709542-7573-47C5-A790-D9F71EC52C69}" type="presOf" srcId="{16A38836-FD67-4F80-AA03-3D61144EEA03}" destId="{E0CE696F-FF06-471D-B5C9-4D9A90A3EF05}" srcOrd="0" destOrd="0" presId="urn:microsoft.com/office/officeart/2018/2/layout/IconLabelDescriptionList"/>
    <dgm:cxn modelId="{AB2C924D-EAC7-4174-AF3B-54FB61F37EF0}" srcId="{E7AD9E1B-1E77-4115-ADA5-0E4897CEAEFD}" destId="{16A38836-FD67-4F80-AA03-3D61144EEA03}" srcOrd="0" destOrd="0" parTransId="{EA39AE4F-FB47-490E-80A1-5D862533D74D}" sibTransId="{D7DD19EF-B659-4DD4-9894-DA76C0BB0473}"/>
    <dgm:cxn modelId="{9678B072-E1E0-49C5-930B-85DF5CC5B80E}" srcId="{E7AD9E1B-1E77-4115-ADA5-0E4897CEAEFD}" destId="{F6CA89A0-F034-4A23-A2BF-72A6F40BBC46}" srcOrd="1" destOrd="0" parTransId="{C85E74A0-A3B3-4AD9-8B71-36FED554B905}" sibTransId="{01DAC680-FCE9-47B3-822A-D0B5FF22613D}"/>
    <dgm:cxn modelId="{992BE457-3582-4513-86B2-F8BF08758897}" type="presOf" srcId="{E7AD9E1B-1E77-4115-ADA5-0E4897CEAEFD}" destId="{A5FFA1D4-F9C7-42B3-B8FB-5F4B85F2356D}" srcOrd="0" destOrd="0" presId="urn:microsoft.com/office/officeart/2018/2/layout/IconLabelDescriptionList"/>
    <dgm:cxn modelId="{BD472A9C-A56C-4ED3-ABFA-CFC5D5B06680}" type="presOf" srcId="{88A1A6AB-35A0-46A2-B608-D56CF368B415}" destId="{B808C2F3-6CEC-436C-8BB4-4F4A36D27BE3}" srcOrd="0" destOrd="0" presId="urn:microsoft.com/office/officeart/2018/2/layout/IconLabelDescriptionList"/>
    <dgm:cxn modelId="{29B88AC2-03A8-4F75-A3E1-64037FD82E1C}" type="presOf" srcId="{D79B79E4-4C62-47B6-B7CD-E1BD1B8F27F3}" destId="{B808C2F3-6CEC-436C-8BB4-4F4A36D27BE3}" srcOrd="0" destOrd="2" presId="urn:microsoft.com/office/officeart/2018/2/layout/IconLabelDescriptionList"/>
    <dgm:cxn modelId="{2D6BCFCA-A4BA-4E51-AB59-1697D70EA1B8}" srcId="{16A38836-FD67-4F80-AA03-3D61144EEA03}" destId="{88A1A6AB-35A0-46A2-B608-D56CF368B415}" srcOrd="0" destOrd="0" parTransId="{536AD8DF-0546-49EC-81EB-BBFFB6D87E62}" sibTransId="{A58A1C66-C058-4503-98BA-2348F9CB7643}"/>
    <dgm:cxn modelId="{FA01B0D8-50E4-4E70-808B-E63C1090FE2C}" type="presOf" srcId="{2BB0BD97-2476-44D7-A7E1-38A517609DCE}" destId="{B808C2F3-6CEC-436C-8BB4-4F4A36D27BE3}" srcOrd="0" destOrd="1" presId="urn:microsoft.com/office/officeart/2018/2/layout/IconLabelDescriptionList"/>
    <dgm:cxn modelId="{7A7A9AE1-3209-4CA2-B310-7EFE01085A28}" srcId="{88A1A6AB-35A0-46A2-B608-D56CF368B415}" destId="{2BB0BD97-2476-44D7-A7E1-38A517609DCE}" srcOrd="0" destOrd="0" parTransId="{26DEFF0E-80BE-4AE2-A691-3A43832A8678}" sibTransId="{64F47BC1-D943-4EFD-96E4-EC284794AA75}"/>
    <dgm:cxn modelId="{E16533FF-799D-4768-89AC-8A09EEDD852F}" srcId="{D79B79E4-4C62-47B6-B7CD-E1BD1B8F27F3}" destId="{51C8FD6E-8C5B-47EC-A68D-C3745B517F59}" srcOrd="0" destOrd="0" parTransId="{E572C9E6-7ECD-4FE6-B528-53283CD2BBC3}" sibTransId="{FE5FA410-E2CF-4A84-8643-AE2049663286}"/>
    <dgm:cxn modelId="{5072B83B-37DB-4209-B133-0D2D3CEBF8E8}" type="presParOf" srcId="{A5FFA1D4-F9C7-42B3-B8FB-5F4B85F2356D}" destId="{D38DDFA5-CA1A-4813-A32F-62B79924F2ED}" srcOrd="0" destOrd="0" presId="urn:microsoft.com/office/officeart/2018/2/layout/IconLabelDescriptionList"/>
    <dgm:cxn modelId="{92CCA6D3-2F32-4977-8C3D-DC3DA2AED374}" type="presParOf" srcId="{D38DDFA5-CA1A-4813-A32F-62B79924F2ED}" destId="{A9B4CB91-271C-4DC0-AC34-9F76C383B78E}" srcOrd="0" destOrd="0" presId="urn:microsoft.com/office/officeart/2018/2/layout/IconLabelDescriptionList"/>
    <dgm:cxn modelId="{F60CECC1-2A9D-4366-B0F5-4BCC8428F273}" type="presParOf" srcId="{D38DDFA5-CA1A-4813-A32F-62B79924F2ED}" destId="{B43938AA-F363-4752-ADE8-B4037AEED740}" srcOrd="1" destOrd="0" presId="urn:microsoft.com/office/officeart/2018/2/layout/IconLabelDescriptionList"/>
    <dgm:cxn modelId="{6AA4775C-5D3B-4382-B1EE-FB25C7E0AA9F}" type="presParOf" srcId="{D38DDFA5-CA1A-4813-A32F-62B79924F2ED}" destId="{E0CE696F-FF06-471D-B5C9-4D9A90A3EF05}" srcOrd="2" destOrd="0" presId="urn:microsoft.com/office/officeart/2018/2/layout/IconLabelDescriptionList"/>
    <dgm:cxn modelId="{451C9C51-9B87-4EE0-A287-6849EC759029}" type="presParOf" srcId="{D38DDFA5-CA1A-4813-A32F-62B79924F2ED}" destId="{499B8279-223C-4704-BA97-AD176BE33B78}" srcOrd="3" destOrd="0" presId="urn:microsoft.com/office/officeart/2018/2/layout/IconLabelDescriptionList"/>
    <dgm:cxn modelId="{F63203D9-E391-47ED-B2F0-4FEE268C12A7}" type="presParOf" srcId="{D38DDFA5-CA1A-4813-A32F-62B79924F2ED}" destId="{B808C2F3-6CEC-436C-8BB4-4F4A36D27BE3}" srcOrd="4" destOrd="0" presId="urn:microsoft.com/office/officeart/2018/2/layout/IconLabelDescriptionList"/>
    <dgm:cxn modelId="{1D9E8E68-B013-453B-9E9F-5362FE2C71A9}" type="presParOf" srcId="{A5FFA1D4-F9C7-42B3-B8FB-5F4B85F2356D}" destId="{DF0CB124-2B51-4FEA-8067-F19F87E02707}" srcOrd="1" destOrd="0" presId="urn:microsoft.com/office/officeart/2018/2/layout/IconLabelDescriptionList"/>
    <dgm:cxn modelId="{D4492A54-0043-47EE-A4CB-F075E18731C5}" type="presParOf" srcId="{A5FFA1D4-F9C7-42B3-B8FB-5F4B85F2356D}" destId="{3509D2E3-2A9E-4E45-A80A-6FB49EAFF04A}" srcOrd="2" destOrd="0" presId="urn:microsoft.com/office/officeart/2018/2/layout/IconLabelDescriptionList"/>
    <dgm:cxn modelId="{6D7EEC81-D64B-4324-87E1-87926C99AFAE}" type="presParOf" srcId="{3509D2E3-2A9E-4E45-A80A-6FB49EAFF04A}" destId="{66E7B374-4744-47B9-B004-6231BAFBCDB0}" srcOrd="0" destOrd="0" presId="urn:microsoft.com/office/officeart/2018/2/layout/IconLabelDescriptionList"/>
    <dgm:cxn modelId="{065FCB3D-4DA3-4E0C-89AC-5D632E4F2531}" type="presParOf" srcId="{3509D2E3-2A9E-4E45-A80A-6FB49EAFF04A}" destId="{3D4431E2-2231-4C49-8130-072BD080A8CF}" srcOrd="1" destOrd="0" presId="urn:microsoft.com/office/officeart/2018/2/layout/IconLabelDescriptionList"/>
    <dgm:cxn modelId="{06D9FCC1-60D4-4315-90FB-8546F4D5B9A6}" type="presParOf" srcId="{3509D2E3-2A9E-4E45-A80A-6FB49EAFF04A}" destId="{49EE1C3F-AECC-40A4-9E93-7121F7A5DF97}" srcOrd="2" destOrd="0" presId="urn:microsoft.com/office/officeart/2018/2/layout/IconLabelDescriptionList"/>
    <dgm:cxn modelId="{7D3417E0-D4FD-47BE-B49C-1DF5E48B8069}" type="presParOf" srcId="{3509D2E3-2A9E-4E45-A80A-6FB49EAFF04A}" destId="{CB100989-7B68-4A26-AA32-E3ABE29AA79C}" srcOrd="3" destOrd="0" presId="urn:microsoft.com/office/officeart/2018/2/layout/IconLabelDescriptionList"/>
    <dgm:cxn modelId="{D5E9C028-0D4E-49BC-B38A-357E337EEA4A}" type="presParOf" srcId="{3509D2E3-2A9E-4E45-A80A-6FB49EAFF04A}" destId="{3819784B-65A5-47DA-946B-A447FFAB1CC2}" srcOrd="4" destOrd="0" presId="urn:microsoft.com/office/officeart/2018/2/layout/IconLabelDescriptionList"/>
    <dgm:cxn modelId="{AD64FB05-6B65-4CDD-9B10-D22F2BAB30E2}" type="presParOf" srcId="{A5FFA1D4-F9C7-42B3-B8FB-5F4B85F2356D}" destId="{B8E2B28E-44EF-43BE-955F-C36143F6AE2A}" srcOrd="3" destOrd="0" presId="urn:microsoft.com/office/officeart/2018/2/layout/IconLabelDescriptionList"/>
    <dgm:cxn modelId="{61332C90-6915-4B07-BCD2-1AE3D42B09D2}" type="presParOf" srcId="{A5FFA1D4-F9C7-42B3-B8FB-5F4B85F2356D}" destId="{C3F95F8E-5E22-46F9-AC51-0D4B7C9D65B7}" srcOrd="4" destOrd="0" presId="urn:microsoft.com/office/officeart/2018/2/layout/IconLabelDescriptionList"/>
    <dgm:cxn modelId="{65AF9254-1017-49B8-91E9-DEBF459A228E}" type="presParOf" srcId="{C3F95F8E-5E22-46F9-AC51-0D4B7C9D65B7}" destId="{2A8B1203-3B68-471D-9B74-F654DDC52D30}" srcOrd="0" destOrd="0" presId="urn:microsoft.com/office/officeart/2018/2/layout/IconLabelDescriptionList"/>
    <dgm:cxn modelId="{C798A06E-1CE1-4ED7-9D30-BC3F2798C255}" type="presParOf" srcId="{C3F95F8E-5E22-46F9-AC51-0D4B7C9D65B7}" destId="{8E21D8E6-4049-4832-AE22-D0FFA94C2963}" srcOrd="1" destOrd="0" presId="urn:microsoft.com/office/officeart/2018/2/layout/IconLabelDescriptionList"/>
    <dgm:cxn modelId="{BB566793-4134-49ED-BC69-281DAF4A5B46}" type="presParOf" srcId="{C3F95F8E-5E22-46F9-AC51-0D4B7C9D65B7}" destId="{BCC004F8-E822-4B46-9943-7C87E2A920AF}" srcOrd="2" destOrd="0" presId="urn:microsoft.com/office/officeart/2018/2/layout/IconLabelDescriptionList"/>
    <dgm:cxn modelId="{E3014F24-883C-4FC4-BEAA-627CA4878D77}" type="presParOf" srcId="{C3F95F8E-5E22-46F9-AC51-0D4B7C9D65B7}" destId="{B806CF65-1665-4DF5-BEBF-6174D361DDD2}" srcOrd="3" destOrd="0" presId="urn:microsoft.com/office/officeart/2018/2/layout/IconLabelDescriptionList"/>
    <dgm:cxn modelId="{39689688-AC11-42D5-B22D-50D4DCFC081A}" type="presParOf" srcId="{C3F95F8E-5E22-46F9-AC51-0D4B7C9D65B7}" destId="{4B3586BA-540C-4300-AB7F-175E8A36C830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AAEA46C-3C14-4FD3-AA3E-FD3D3170544A}" type="doc">
      <dgm:prSet loTypeId="urn:microsoft.com/office/officeart/2018/2/layout/IconLabelDescriptionList" loCatId="icon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5FCF62E-2448-409A-86F4-5BB5892939EA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b="1"/>
            <a:t>I.  LA EVALUACIÓN DEL DESEMPEÑO EN LA CUMBRE JUDICIAL IBEROAMERICANA</a:t>
          </a:r>
          <a:endParaRPr lang="en-US"/>
        </a:p>
      </dgm:t>
    </dgm:pt>
    <dgm:pt modelId="{F084C5EF-8073-4801-A730-0DAD6FF04CB5}" type="parTrans" cxnId="{56F8C955-3D95-4672-AD18-CF04A936F39A}">
      <dgm:prSet/>
      <dgm:spPr/>
      <dgm:t>
        <a:bodyPr/>
        <a:lstStyle/>
        <a:p>
          <a:endParaRPr lang="en-US"/>
        </a:p>
      </dgm:t>
    </dgm:pt>
    <dgm:pt modelId="{D760CA1B-3009-44C7-A27B-8F91668E894A}" type="sibTrans" cxnId="{56F8C955-3D95-4672-AD18-CF04A936F39A}">
      <dgm:prSet/>
      <dgm:spPr/>
      <dgm:t>
        <a:bodyPr/>
        <a:lstStyle/>
        <a:p>
          <a:endParaRPr lang="en-US"/>
        </a:p>
      </dgm:t>
    </dgm:pt>
    <dgm:pt modelId="{287401CC-C69E-4C20-B4CA-4A8CCDF6F55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1. PREMISAS PARA UN SISTEMA DE EVALUACIÓN DEL DESEMPEÑO</a:t>
          </a:r>
          <a:endParaRPr lang="en-US"/>
        </a:p>
      </dgm:t>
    </dgm:pt>
    <dgm:pt modelId="{53822005-2BEE-499F-9BD3-8413A9DE8AA1}" type="parTrans" cxnId="{98FEF7D5-74C1-4EE1-AFDB-0BCADCE0F257}">
      <dgm:prSet/>
      <dgm:spPr/>
      <dgm:t>
        <a:bodyPr/>
        <a:lstStyle/>
        <a:p>
          <a:endParaRPr lang="en-US"/>
        </a:p>
      </dgm:t>
    </dgm:pt>
    <dgm:pt modelId="{EB870A89-158D-47E3-982E-4A1D637E02DE}" type="sibTrans" cxnId="{98FEF7D5-74C1-4EE1-AFDB-0BCADCE0F257}">
      <dgm:prSet/>
      <dgm:spPr/>
      <dgm:t>
        <a:bodyPr/>
        <a:lstStyle/>
        <a:p>
          <a:endParaRPr lang="en-US"/>
        </a:p>
      </dgm:t>
    </dgm:pt>
    <dgm:pt modelId="{77C8E313-099A-4995-9FA4-2DFB819DB59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2. LA EVALUACIÓN DEL DESEMPEÑO EN EL ESTATUTO DEL JUEZ IBEROAMERICANO</a:t>
          </a:r>
          <a:endParaRPr lang="en-US"/>
        </a:p>
      </dgm:t>
    </dgm:pt>
    <dgm:pt modelId="{91533AC5-1A52-4C27-968B-505646E41075}" type="parTrans" cxnId="{1C6C5C5B-0290-4B1E-BAA1-D51FF0E911D7}">
      <dgm:prSet/>
      <dgm:spPr/>
      <dgm:t>
        <a:bodyPr/>
        <a:lstStyle/>
        <a:p>
          <a:endParaRPr lang="en-US"/>
        </a:p>
      </dgm:t>
    </dgm:pt>
    <dgm:pt modelId="{A6473838-D262-4F31-8E34-639EE949A4A0}" type="sibTrans" cxnId="{1C6C5C5B-0290-4B1E-BAA1-D51FF0E911D7}">
      <dgm:prSet/>
      <dgm:spPr/>
      <dgm:t>
        <a:bodyPr/>
        <a:lstStyle/>
        <a:p>
          <a:endParaRPr lang="en-US"/>
        </a:p>
      </dgm:t>
    </dgm:pt>
    <dgm:pt modelId="{E07B736D-A25A-47F2-ADD0-320776C4F0C4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3.LA EVALUACIÓN COMO COMPONENTE PARA UNA JUSTICIA DE CALIDAD </a:t>
          </a:r>
          <a:endParaRPr lang="en-US"/>
        </a:p>
      </dgm:t>
    </dgm:pt>
    <dgm:pt modelId="{4B9961D1-F503-40CB-98C6-01A64E5ED216}" type="parTrans" cxnId="{C1F59E43-B3D9-4CFA-A138-F2E182580AC6}">
      <dgm:prSet/>
      <dgm:spPr/>
      <dgm:t>
        <a:bodyPr/>
        <a:lstStyle/>
        <a:p>
          <a:endParaRPr lang="en-US"/>
        </a:p>
      </dgm:t>
    </dgm:pt>
    <dgm:pt modelId="{E0F762AF-24AB-4E81-9CF2-5434371E8862}" type="sibTrans" cxnId="{C1F59E43-B3D9-4CFA-A138-F2E182580AC6}">
      <dgm:prSet/>
      <dgm:spPr/>
      <dgm:t>
        <a:bodyPr/>
        <a:lstStyle/>
        <a:p>
          <a:endParaRPr lang="en-US"/>
        </a:p>
      </dgm:t>
    </dgm:pt>
    <dgm:pt modelId="{5BCA763D-AF5B-4628-AC8A-70B363ACDBC0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4.LA DIMENSIÓN ÉTICA DE LA EVALUACIÓN DEL DESEMPEÑO </a:t>
          </a:r>
          <a:endParaRPr lang="en-US"/>
        </a:p>
      </dgm:t>
    </dgm:pt>
    <dgm:pt modelId="{0C8BE06A-396C-41B3-8AA2-00B5895A3621}" type="parTrans" cxnId="{658F6F3A-E14B-42AF-8ADC-5C853F0A5333}">
      <dgm:prSet/>
      <dgm:spPr/>
      <dgm:t>
        <a:bodyPr/>
        <a:lstStyle/>
        <a:p>
          <a:endParaRPr lang="en-US"/>
        </a:p>
      </dgm:t>
    </dgm:pt>
    <dgm:pt modelId="{4BA110CC-88A8-4D00-9125-8C3CB53FD708}" type="sibTrans" cxnId="{658F6F3A-E14B-42AF-8ADC-5C853F0A5333}">
      <dgm:prSet/>
      <dgm:spPr/>
      <dgm:t>
        <a:bodyPr/>
        <a:lstStyle/>
        <a:p>
          <a:endParaRPr lang="en-US"/>
        </a:p>
      </dgm:t>
    </dgm:pt>
    <dgm:pt modelId="{4DA55DD9-2F07-41C7-BF3F-22241E433465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s-ES" b="1"/>
            <a:t>II. ANÁLISIS DEL CUESTIONARIO</a:t>
          </a:r>
          <a:endParaRPr lang="en-US"/>
        </a:p>
      </dgm:t>
    </dgm:pt>
    <dgm:pt modelId="{E3EFFDA2-F5CC-477A-9176-6ABA0E333B85}" type="parTrans" cxnId="{A126067C-208E-4B18-B6C6-22318AF454BC}">
      <dgm:prSet/>
      <dgm:spPr/>
      <dgm:t>
        <a:bodyPr/>
        <a:lstStyle/>
        <a:p>
          <a:endParaRPr lang="en-US"/>
        </a:p>
      </dgm:t>
    </dgm:pt>
    <dgm:pt modelId="{7345467B-4E66-463D-82BD-88C1420994CE}" type="sibTrans" cxnId="{A126067C-208E-4B18-B6C6-22318AF454BC}">
      <dgm:prSet/>
      <dgm:spPr/>
      <dgm:t>
        <a:bodyPr/>
        <a:lstStyle/>
        <a:p>
          <a:endParaRPr lang="en-US"/>
        </a:p>
      </dgm:t>
    </dgm:pt>
    <dgm:pt modelId="{DCC03B40-4B54-438D-8A4F-48BB5E29ED62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PRIMERA PARTE.- EVALUACIÓN INDIVIDUAL DE LOS JUECES: FINALIDAD Y MARCO NORMATIVO </a:t>
          </a:r>
          <a:endParaRPr lang="en-US"/>
        </a:p>
      </dgm:t>
    </dgm:pt>
    <dgm:pt modelId="{1CE363D2-6430-4FCF-897C-76A724A67B97}" type="parTrans" cxnId="{829B42C7-761F-4199-A52D-26793FBF73C6}">
      <dgm:prSet/>
      <dgm:spPr/>
      <dgm:t>
        <a:bodyPr/>
        <a:lstStyle/>
        <a:p>
          <a:endParaRPr lang="en-US"/>
        </a:p>
      </dgm:t>
    </dgm:pt>
    <dgm:pt modelId="{12680365-613B-4A3E-A829-A37CE087E01A}" type="sibTrans" cxnId="{829B42C7-761F-4199-A52D-26793FBF73C6}">
      <dgm:prSet/>
      <dgm:spPr/>
      <dgm:t>
        <a:bodyPr/>
        <a:lstStyle/>
        <a:p>
          <a:endParaRPr lang="en-US"/>
        </a:p>
      </dgm:t>
    </dgm:pt>
    <dgm:pt modelId="{373F2BEB-47FD-441C-8E9C-D094C69B0503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SEGUNDA PARTE.- CRITERIOS DE EVALUACIÓ</a:t>
          </a:r>
          <a:endParaRPr lang="en-US"/>
        </a:p>
      </dgm:t>
    </dgm:pt>
    <dgm:pt modelId="{8D37E0BE-E34A-43A7-85AC-D04E3E629FE3}" type="parTrans" cxnId="{F6B8BB75-2551-4141-8F82-56C889DE8251}">
      <dgm:prSet/>
      <dgm:spPr/>
      <dgm:t>
        <a:bodyPr/>
        <a:lstStyle/>
        <a:p>
          <a:endParaRPr lang="en-US"/>
        </a:p>
      </dgm:t>
    </dgm:pt>
    <dgm:pt modelId="{FEB24213-5347-42C1-8833-B2A0D347B0AE}" type="sibTrans" cxnId="{F6B8BB75-2551-4141-8F82-56C889DE8251}">
      <dgm:prSet/>
      <dgm:spPr/>
      <dgm:t>
        <a:bodyPr/>
        <a:lstStyle/>
        <a:p>
          <a:endParaRPr lang="en-US"/>
        </a:p>
      </dgm:t>
    </dgm:pt>
    <dgm:pt modelId="{8287928A-5F03-4E32-B101-E3221362FC0B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TERCERA PARTE.- PROCEDIMIENTO DE EVALUACIÓN</a:t>
          </a:r>
          <a:endParaRPr lang="en-US"/>
        </a:p>
      </dgm:t>
    </dgm:pt>
    <dgm:pt modelId="{28608352-E66A-408E-8338-EFA62DA373DB}" type="parTrans" cxnId="{3B294BDE-C71B-42F4-8E87-86CC4423F354}">
      <dgm:prSet/>
      <dgm:spPr/>
      <dgm:t>
        <a:bodyPr/>
        <a:lstStyle/>
        <a:p>
          <a:endParaRPr lang="en-US"/>
        </a:p>
      </dgm:t>
    </dgm:pt>
    <dgm:pt modelId="{140BE2D1-BC87-41BE-82A0-A40B729C5C5A}" type="sibTrans" cxnId="{3B294BDE-C71B-42F4-8E87-86CC4423F354}">
      <dgm:prSet/>
      <dgm:spPr/>
      <dgm:t>
        <a:bodyPr/>
        <a:lstStyle/>
        <a:p>
          <a:endParaRPr lang="en-US"/>
        </a:p>
      </dgm:t>
    </dgm:pt>
    <dgm:pt modelId="{95CC755A-0DFD-4A40-A785-61B8A3ED43F7}">
      <dgm:prSet/>
      <dgm:spPr/>
      <dgm:t>
        <a:bodyPr/>
        <a:lstStyle/>
        <a:p>
          <a:pPr>
            <a:lnSpc>
              <a:spcPct val="100000"/>
            </a:lnSpc>
          </a:pPr>
          <a:r>
            <a:rPr lang="es-ES"/>
            <a:t>CUARTA PARTE.- CONSECUENCIAS DE LA EVALUACIÓN</a:t>
          </a:r>
          <a:endParaRPr lang="en-US"/>
        </a:p>
      </dgm:t>
    </dgm:pt>
    <dgm:pt modelId="{376289F5-8DFD-4EAD-8291-6951B769B103}" type="parTrans" cxnId="{1D73615B-4417-4188-B279-97CA18BC1502}">
      <dgm:prSet/>
      <dgm:spPr/>
      <dgm:t>
        <a:bodyPr/>
        <a:lstStyle/>
        <a:p>
          <a:endParaRPr lang="en-US"/>
        </a:p>
      </dgm:t>
    </dgm:pt>
    <dgm:pt modelId="{B539FD8B-1DE9-481E-8F79-25FCFB7BD1D2}" type="sibTrans" cxnId="{1D73615B-4417-4188-B279-97CA18BC1502}">
      <dgm:prSet/>
      <dgm:spPr/>
      <dgm:t>
        <a:bodyPr/>
        <a:lstStyle/>
        <a:p>
          <a:endParaRPr lang="en-US"/>
        </a:p>
      </dgm:t>
    </dgm:pt>
    <dgm:pt modelId="{87184111-307B-49A5-AE8A-3817EBDE451B}" type="pres">
      <dgm:prSet presAssocID="{4AAEA46C-3C14-4FD3-AA3E-FD3D3170544A}" presName="root" presStyleCnt="0">
        <dgm:presLayoutVars>
          <dgm:dir/>
          <dgm:resizeHandles val="exact"/>
        </dgm:presLayoutVars>
      </dgm:prSet>
      <dgm:spPr/>
    </dgm:pt>
    <dgm:pt modelId="{5858EF57-3EF6-41E4-BD83-9DB1B90F82BE}" type="pres">
      <dgm:prSet presAssocID="{35FCF62E-2448-409A-86F4-5BB5892939EA}" presName="compNode" presStyleCnt="0"/>
      <dgm:spPr/>
    </dgm:pt>
    <dgm:pt modelId="{11902EAF-8B9E-45AB-806B-70B8A1FECC43}" type="pres">
      <dgm:prSet presAssocID="{35FCF62E-2448-409A-86F4-5BB5892939EA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Marca de verificación"/>
        </a:ext>
      </dgm:extLst>
    </dgm:pt>
    <dgm:pt modelId="{D2A29732-B25C-4465-8AE8-5F07E342BD8A}" type="pres">
      <dgm:prSet presAssocID="{35FCF62E-2448-409A-86F4-5BB5892939EA}" presName="iconSpace" presStyleCnt="0"/>
      <dgm:spPr/>
    </dgm:pt>
    <dgm:pt modelId="{4D92B18F-4082-4F35-92AB-578633B906B9}" type="pres">
      <dgm:prSet presAssocID="{35FCF62E-2448-409A-86F4-5BB5892939EA}" presName="parTx" presStyleLbl="revTx" presStyleIdx="0" presStyleCnt="4">
        <dgm:presLayoutVars>
          <dgm:chMax val="0"/>
          <dgm:chPref val="0"/>
        </dgm:presLayoutVars>
      </dgm:prSet>
      <dgm:spPr/>
    </dgm:pt>
    <dgm:pt modelId="{CC8DDB85-B8F7-46D6-9143-87EA81DB86DE}" type="pres">
      <dgm:prSet presAssocID="{35FCF62E-2448-409A-86F4-5BB5892939EA}" presName="txSpace" presStyleCnt="0"/>
      <dgm:spPr/>
    </dgm:pt>
    <dgm:pt modelId="{0F89F04C-1937-4101-9E16-FBFEAA8CEC67}" type="pres">
      <dgm:prSet presAssocID="{35FCF62E-2448-409A-86F4-5BB5892939EA}" presName="desTx" presStyleLbl="revTx" presStyleIdx="1" presStyleCnt="4">
        <dgm:presLayoutVars/>
      </dgm:prSet>
      <dgm:spPr/>
    </dgm:pt>
    <dgm:pt modelId="{85A329E7-270A-4C8B-B662-2E3553F03DD4}" type="pres">
      <dgm:prSet presAssocID="{D760CA1B-3009-44C7-A27B-8F91668E894A}" presName="sibTrans" presStyleCnt="0"/>
      <dgm:spPr/>
    </dgm:pt>
    <dgm:pt modelId="{D220D825-A0FE-4AAC-9139-FB8CD6E3701E}" type="pres">
      <dgm:prSet presAssocID="{4DA55DD9-2F07-41C7-BF3F-22241E433465}" presName="compNode" presStyleCnt="0"/>
      <dgm:spPr/>
    </dgm:pt>
    <dgm:pt modelId="{602EEA2A-3C05-4EAC-A1C4-3425C5CBEFD8}" type="pres">
      <dgm:prSet presAssocID="{4DA55DD9-2F07-41C7-BF3F-22241E433465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</dgm:spPr>
      <dgm:extLst>
        <a:ext uri="{E40237B7-FDA0-4F09-8148-C483321AD2D9}">
          <dgm14:cNvPr xmlns:dgm14="http://schemas.microsoft.com/office/drawing/2010/diagram" id="0" name="" descr="Estadísticas"/>
        </a:ext>
      </dgm:extLst>
    </dgm:pt>
    <dgm:pt modelId="{1EE74637-53E1-4DA7-93FB-1CD6FCF769DE}" type="pres">
      <dgm:prSet presAssocID="{4DA55DD9-2F07-41C7-BF3F-22241E433465}" presName="iconSpace" presStyleCnt="0"/>
      <dgm:spPr/>
    </dgm:pt>
    <dgm:pt modelId="{B276A224-F512-4658-B3AB-16E4F2A96566}" type="pres">
      <dgm:prSet presAssocID="{4DA55DD9-2F07-41C7-BF3F-22241E433465}" presName="parTx" presStyleLbl="revTx" presStyleIdx="2" presStyleCnt="4">
        <dgm:presLayoutVars>
          <dgm:chMax val="0"/>
          <dgm:chPref val="0"/>
        </dgm:presLayoutVars>
      </dgm:prSet>
      <dgm:spPr/>
    </dgm:pt>
    <dgm:pt modelId="{C9E17DF1-42A6-46CE-8E8C-D183C6CE9CC5}" type="pres">
      <dgm:prSet presAssocID="{4DA55DD9-2F07-41C7-BF3F-22241E433465}" presName="txSpace" presStyleCnt="0"/>
      <dgm:spPr/>
    </dgm:pt>
    <dgm:pt modelId="{5A398334-2D12-4FA2-A1B9-6B6E81A717B2}" type="pres">
      <dgm:prSet presAssocID="{4DA55DD9-2F07-41C7-BF3F-22241E433465}" presName="desTx" presStyleLbl="revTx" presStyleIdx="3" presStyleCnt="4">
        <dgm:presLayoutVars/>
      </dgm:prSet>
      <dgm:spPr/>
    </dgm:pt>
  </dgm:ptLst>
  <dgm:cxnLst>
    <dgm:cxn modelId="{DA939C08-33CD-4F39-9643-934F40562896}" type="presOf" srcId="{77C8E313-099A-4995-9FA4-2DFB819DB592}" destId="{0F89F04C-1937-4101-9E16-FBFEAA8CEC67}" srcOrd="0" destOrd="1" presId="urn:microsoft.com/office/officeart/2018/2/layout/IconLabelDescriptionList"/>
    <dgm:cxn modelId="{658F6F3A-E14B-42AF-8ADC-5C853F0A5333}" srcId="{35FCF62E-2448-409A-86F4-5BB5892939EA}" destId="{5BCA763D-AF5B-4628-AC8A-70B363ACDBC0}" srcOrd="3" destOrd="0" parTransId="{0C8BE06A-396C-41B3-8AA2-00B5895A3621}" sibTransId="{4BA110CC-88A8-4D00-9125-8C3CB53FD708}"/>
    <dgm:cxn modelId="{1C6C5C5B-0290-4B1E-BAA1-D51FF0E911D7}" srcId="{35FCF62E-2448-409A-86F4-5BB5892939EA}" destId="{77C8E313-099A-4995-9FA4-2DFB819DB592}" srcOrd="1" destOrd="0" parTransId="{91533AC5-1A52-4C27-968B-505646E41075}" sibTransId="{A6473838-D262-4F31-8E34-639EE949A4A0}"/>
    <dgm:cxn modelId="{1D73615B-4417-4188-B279-97CA18BC1502}" srcId="{4DA55DD9-2F07-41C7-BF3F-22241E433465}" destId="{95CC755A-0DFD-4A40-A785-61B8A3ED43F7}" srcOrd="3" destOrd="0" parTransId="{376289F5-8DFD-4EAD-8291-6951B769B103}" sibTransId="{B539FD8B-1DE9-481E-8F79-25FCFB7BD1D2}"/>
    <dgm:cxn modelId="{C1F59E43-B3D9-4CFA-A138-F2E182580AC6}" srcId="{35FCF62E-2448-409A-86F4-5BB5892939EA}" destId="{E07B736D-A25A-47F2-ADD0-320776C4F0C4}" srcOrd="2" destOrd="0" parTransId="{4B9961D1-F503-40CB-98C6-01A64E5ED216}" sibTransId="{E0F762AF-24AB-4E81-9CF2-5434371E8862}"/>
    <dgm:cxn modelId="{609C8244-F85B-49BC-A2F2-C3AAB56593D9}" type="presOf" srcId="{95CC755A-0DFD-4A40-A785-61B8A3ED43F7}" destId="{5A398334-2D12-4FA2-A1B9-6B6E81A717B2}" srcOrd="0" destOrd="3" presId="urn:microsoft.com/office/officeart/2018/2/layout/IconLabelDescriptionList"/>
    <dgm:cxn modelId="{81ABC368-BA91-42C0-AFD9-43989DA6457E}" type="presOf" srcId="{DCC03B40-4B54-438D-8A4F-48BB5E29ED62}" destId="{5A398334-2D12-4FA2-A1B9-6B6E81A717B2}" srcOrd="0" destOrd="0" presId="urn:microsoft.com/office/officeart/2018/2/layout/IconLabelDescriptionList"/>
    <dgm:cxn modelId="{B40B5D69-4A24-46DA-827D-6F3BAF9EA576}" type="presOf" srcId="{4AAEA46C-3C14-4FD3-AA3E-FD3D3170544A}" destId="{87184111-307B-49A5-AE8A-3817EBDE451B}" srcOrd="0" destOrd="0" presId="urn:microsoft.com/office/officeart/2018/2/layout/IconLabelDescriptionList"/>
    <dgm:cxn modelId="{AE84A769-7965-4EC0-98D3-2D0309CE319F}" type="presOf" srcId="{8287928A-5F03-4E32-B101-E3221362FC0B}" destId="{5A398334-2D12-4FA2-A1B9-6B6E81A717B2}" srcOrd="0" destOrd="2" presId="urn:microsoft.com/office/officeart/2018/2/layout/IconLabelDescriptionList"/>
    <dgm:cxn modelId="{E49B6450-6DC9-4186-B787-9175C49025EB}" type="presOf" srcId="{E07B736D-A25A-47F2-ADD0-320776C4F0C4}" destId="{0F89F04C-1937-4101-9E16-FBFEAA8CEC67}" srcOrd="0" destOrd="2" presId="urn:microsoft.com/office/officeart/2018/2/layout/IconLabelDescriptionList"/>
    <dgm:cxn modelId="{F6B8BB75-2551-4141-8F82-56C889DE8251}" srcId="{4DA55DD9-2F07-41C7-BF3F-22241E433465}" destId="{373F2BEB-47FD-441C-8E9C-D094C69B0503}" srcOrd="1" destOrd="0" parTransId="{8D37E0BE-E34A-43A7-85AC-D04E3E629FE3}" sibTransId="{FEB24213-5347-42C1-8833-B2A0D347B0AE}"/>
    <dgm:cxn modelId="{56F8C955-3D95-4672-AD18-CF04A936F39A}" srcId="{4AAEA46C-3C14-4FD3-AA3E-FD3D3170544A}" destId="{35FCF62E-2448-409A-86F4-5BB5892939EA}" srcOrd="0" destOrd="0" parTransId="{F084C5EF-8073-4801-A730-0DAD6FF04CB5}" sibTransId="{D760CA1B-3009-44C7-A27B-8F91668E894A}"/>
    <dgm:cxn modelId="{C066D155-E39C-4A32-ABDF-012E756F28EE}" type="presOf" srcId="{5BCA763D-AF5B-4628-AC8A-70B363ACDBC0}" destId="{0F89F04C-1937-4101-9E16-FBFEAA8CEC67}" srcOrd="0" destOrd="3" presId="urn:microsoft.com/office/officeart/2018/2/layout/IconLabelDescriptionList"/>
    <dgm:cxn modelId="{A126067C-208E-4B18-B6C6-22318AF454BC}" srcId="{4AAEA46C-3C14-4FD3-AA3E-FD3D3170544A}" destId="{4DA55DD9-2F07-41C7-BF3F-22241E433465}" srcOrd="1" destOrd="0" parTransId="{E3EFFDA2-F5CC-477A-9176-6ABA0E333B85}" sibTransId="{7345467B-4E66-463D-82BD-88C1420994CE}"/>
    <dgm:cxn modelId="{6247F4B9-919D-401E-AD93-A8031D413A32}" type="presOf" srcId="{287401CC-C69E-4C20-B4CA-4A8CCDF6F554}" destId="{0F89F04C-1937-4101-9E16-FBFEAA8CEC67}" srcOrd="0" destOrd="0" presId="urn:microsoft.com/office/officeart/2018/2/layout/IconLabelDescriptionList"/>
    <dgm:cxn modelId="{829B42C7-761F-4199-A52D-26793FBF73C6}" srcId="{4DA55DD9-2F07-41C7-BF3F-22241E433465}" destId="{DCC03B40-4B54-438D-8A4F-48BB5E29ED62}" srcOrd="0" destOrd="0" parTransId="{1CE363D2-6430-4FCF-897C-76A724A67B97}" sibTransId="{12680365-613B-4A3E-A829-A37CE087E01A}"/>
    <dgm:cxn modelId="{E89655D4-3ECA-4E2F-B6CD-62F420E8E65C}" type="presOf" srcId="{4DA55DD9-2F07-41C7-BF3F-22241E433465}" destId="{B276A224-F512-4658-B3AB-16E4F2A96566}" srcOrd="0" destOrd="0" presId="urn:microsoft.com/office/officeart/2018/2/layout/IconLabelDescriptionList"/>
    <dgm:cxn modelId="{98FEF7D5-74C1-4EE1-AFDB-0BCADCE0F257}" srcId="{35FCF62E-2448-409A-86F4-5BB5892939EA}" destId="{287401CC-C69E-4C20-B4CA-4A8CCDF6F554}" srcOrd="0" destOrd="0" parTransId="{53822005-2BEE-499F-9BD3-8413A9DE8AA1}" sibTransId="{EB870A89-158D-47E3-982E-4A1D637E02DE}"/>
    <dgm:cxn modelId="{3B294BDE-C71B-42F4-8E87-86CC4423F354}" srcId="{4DA55DD9-2F07-41C7-BF3F-22241E433465}" destId="{8287928A-5F03-4E32-B101-E3221362FC0B}" srcOrd="2" destOrd="0" parTransId="{28608352-E66A-408E-8338-EFA62DA373DB}" sibTransId="{140BE2D1-BC87-41BE-82A0-A40B729C5C5A}"/>
    <dgm:cxn modelId="{DE9461E2-F6AC-4F37-AD4A-C9599037F3CA}" type="presOf" srcId="{35FCF62E-2448-409A-86F4-5BB5892939EA}" destId="{4D92B18F-4082-4F35-92AB-578633B906B9}" srcOrd="0" destOrd="0" presId="urn:microsoft.com/office/officeart/2018/2/layout/IconLabelDescriptionList"/>
    <dgm:cxn modelId="{43697DFF-2DD7-4B45-968E-40B95574E9ED}" type="presOf" srcId="{373F2BEB-47FD-441C-8E9C-D094C69B0503}" destId="{5A398334-2D12-4FA2-A1B9-6B6E81A717B2}" srcOrd="0" destOrd="1" presId="urn:microsoft.com/office/officeart/2018/2/layout/IconLabelDescriptionList"/>
    <dgm:cxn modelId="{E39293C6-0058-4610-B1A7-E45A84071C47}" type="presParOf" srcId="{87184111-307B-49A5-AE8A-3817EBDE451B}" destId="{5858EF57-3EF6-41E4-BD83-9DB1B90F82BE}" srcOrd="0" destOrd="0" presId="urn:microsoft.com/office/officeart/2018/2/layout/IconLabelDescriptionList"/>
    <dgm:cxn modelId="{02F85569-62BA-445C-AAAD-7450F8A2A515}" type="presParOf" srcId="{5858EF57-3EF6-41E4-BD83-9DB1B90F82BE}" destId="{11902EAF-8B9E-45AB-806B-70B8A1FECC43}" srcOrd="0" destOrd="0" presId="urn:microsoft.com/office/officeart/2018/2/layout/IconLabelDescriptionList"/>
    <dgm:cxn modelId="{3D29E437-9379-4E09-BDEB-E37059FFAF48}" type="presParOf" srcId="{5858EF57-3EF6-41E4-BD83-9DB1B90F82BE}" destId="{D2A29732-B25C-4465-8AE8-5F07E342BD8A}" srcOrd="1" destOrd="0" presId="urn:microsoft.com/office/officeart/2018/2/layout/IconLabelDescriptionList"/>
    <dgm:cxn modelId="{1CB78677-6B36-481F-8998-CC60F800A1A7}" type="presParOf" srcId="{5858EF57-3EF6-41E4-BD83-9DB1B90F82BE}" destId="{4D92B18F-4082-4F35-92AB-578633B906B9}" srcOrd="2" destOrd="0" presId="urn:microsoft.com/office/officeart/2018/2/layout/IconLabelDescriptionList"/>
    <dgm:cxn modelId="{02F5FAAB-F26A-4F4F-9A38-27E43EA0537E}" type="presParOf" srcId="{5858EF57-3EF6-41E4-BD83-9DB1B90F82BE}" destId="{CC8DDB85-B8F7-46D6-9143-87EA81DB86DE}" srcOrd="3" destOrd="0" presId="urn:microsoft.com/office/officeart/2018/2/layout/IconLabelDescriptionList"/>
    <dgm:cxn modelId="{FAD88A4C-5AB7-430C-B46D-7DFA659B97CD}" type="presParOf" srcId="{5858EF57-3EF6-41E4-BD83-9DB1B90F82BE}" destId="{0F89F04C-1937-4101-9E16-FBFEAA8CEC67}" srcOrd="4" destOrd="0" presId="urn:microsoft.com/office/officeart/2018/2/layout/IconLabelDescriptionList"/>
    <dgm:cxn modelId="{C22FAA54-933A-4331-B50A-FC3BC286DCDF}" type="presParOf" srcId="{87184111-307B-49A5-AE8A-3817EBDE451B}" destId="{85A329E7-270A-4C8B-B662-2E3553F03DD4}" srcOrd="1" destOrd="0" presId="urn:microsoft.com/office/officeart/2018/2/layout/IconLabelDescriptionList"/>
    <dgm:cxn modelId="{C1C37E2D-001C-45AC-9BE1-6E088932A026}" type="presParOf" srcId="{87184111-307B-49A5-AE8A-3817EBDE451B}" destId="{D220D825-A0FE-4AAC-9139-FB8CD6E3701E}" srcOrd="2" destOrd="0" presId="urn:microsoft.com/office/officeart/2018/2/layout/IconLabelDescriptionList"/>
    <dgm:cxn modelId="{6FC8D19C-78DB-4287-B731-94E51458482A}" type="presParOf" srcId="{D220D825-A0FE-4AAC-9139-FB8CD6E3701E}" destId="{602EEA2A-3C05-4EAC-A1C4-3425C5CBEFD8}" srcOrd="0" destOrd="0" presId="urn:microsoft.com/office/officeart/2018/2/layout/IconLabelDescriptionList"/>
    <dgm:cxn modelId="{D00ECFBB-D51B-4087-9D8D-902D8ED21D87}" type="presParOf" srcId="{D220D825-A0FE-4AAC-9139-FB8CD6E3701E}" destId="{1EE74637-53E1-4DA7-93FB-1CD6FCF769DE}" srcOrd="1" destOrd="0" presId="urn:microsoft.com/office/officeart/2018/2/layout/IconLabelDescriptionList"/>
    <dgm:cxn modelId="{3A813FD5-204E-4538-9AC7-AC98489D9831}" type="presParOf" srcId="{D220D825-A0FE-4AAC-9139-FB8CD6E3701E}" destId="{B276A224-F512-4658-B3AB-16E4F2A96566}" srcOrd="2" destOrd="0" presId="urn:microsoft.com/office/officeart/2018/2/layout/IconLabelDescriptionList"/>
    <dgm:cxn modelId="{8CA7C6E5-A831-4614-BF7D-7E3AC275A4E7}" type="presParOf" srcId="{D220D825-A0FE-4AAC-9139-FB8CD6E3701E}" destId="{C9E17DF1-42A6-46CE-8E8C-D183C6CE9CC5}" srcOrd="3" destOrd="0" presId="urn:microsoft.com/office/officeart/2018/2/layout/IconLabelDescriptionList"/>
    <dgm:cxn modelId="{CB5FA1B3-2091-4232-8BCD-E2BD558E7442}" type="presParOf" srcId="{D220D825-A0FE-4AAC-9139-FB8CD6E3701E}" destId="{5A398334-2D12-4FA2-A1B9-6B6E81A717B2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8E729C8-473A-4C43-96F1-3EA2C23303C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F0B0BF-A034-4ECF-8660-0C91559174BD}">
      <dgm:prSet/>
      <dgm:spPr/>
      <dgm:t>
        <a:bodyPr/>
        <a:lstStyle/>
        <a:p>
          <a:r>
            <a:rPr lang="es-ES"/>
            <a:t>OBJETIVOS  DE UN TRABAJO CIENTÍFICO (ENCUESTAS VALIDADAS)</a:t>
          </a:r>
          <a:endParaRPr lang="en-US"/>
        </a:p>
      </dgm:t>
    </dgm:pt>
    <dgm:pt modelId="{D148DEF8-A752-4906-A498-D98AF8E80BAD}" type="parTrans" cxnId="{E89DF345-E11B-43E4-843E-4BE034169442}">
      <dgm:prSet/>
      <dgm:spPr/>
      <dgm:t>
        <a:bodyPr/>
        <a:lstStyle/>
        <a:p>
          <a:endParaRPr lang="en-US"/>
        </a:p>
      </dgm:t>
    </dgm:pt>
    <dgm:pt modelId="{72B83296-F8A9-4437-8EF6-EFBC8C0A1CFE}" type="sibTrans" cxnId="{E89DF345-E11B-43E4-843E-4BE034169442}">
      <dgm:prSet/>
      <dgm:spPr/>
      <dgm:t>
        <a:bodyPr/>
        <a:lstStyle/>
        <a:p>
          <a:endParaRPr lang="en-US"/>
        </a:p>
      </dgm:t>
    </dgm:pt>
    <dgm:pt modelId="{96D78612-0A6C-403E-B110-464AF19E1638}">
      <dgm:prSet/>
      <dgm:spPr/>
      <dgm:t>
        <a:bodyPr/>
        <a:lstStyle/>
        <a:p>
          <a:r>
            <a:rPr lang="es-ES"/>
            <a:t>Documentos persiguen la UNIDAD de estrategias y estándares, resultando compatibles con la DIVERSIDAD DE SISTEMAS de evaluación en los Poderes Judiciales Iberoamericanos.</a:t>
          </a:r>
          <a:endParaRPr lang="en-US"/>
        </a:p>
      </dgm:t>
    </dgm:pt>
    <dgm:pt modelId="{C17566C9-C4D7-4489-811E-FC2C7D02915E}" type="parTrans" cxnId="{83E109E8-E1D6-4DF4-AEE6-37B4E2780E12}">
      <dgm:prSet/>
      <dgm:spPr/>
      <dgm:t>
        <a:bodyPr/>
        <a:lstStyle/>
        <a:p>
          <a:endParaRPr lang="en-US"/>
        </a:p>
      </dgm:t>
    </dgm:pt>
    <dgm:pt modelId="{3150B89B-89BC-46C0-8A5A-FFF2653752D7}" type="sibTrans" cxnId="{83E109E8-E1D6-4DF4-AEE6-37B4E2780E12}">
      <dgm:prSet/>
      <dgm:spPr/>
      <dgm:t>
        <a:bodyPr/>
        <a:lstStyle/>
        <a:p>
          <a:endParaRPr lang="en-US"/>
        </a:p>
      </dgm:t>
    </dgm:pt>
    <dgm:pt modelId="{B113B3FA-C733-40C6-A949-1B3599786A4D}">
      <dgm:prSet/>
      <dgm:spPr/>
      <dgm:t>
        <a:bodyPr/>
        <a:lstStyle/>
        <a:p>
          <a:r>
            <a:rPr lang="es-ES"/>
            <a:t>Mejorar los sistemas de evaluación del desempeño en clave de justicia de calidad </a:t>
          </a:r>
          <a:endParaRPr lang="en-US"/>
        </a:p>
      </dgm:t>
    </dgm:pt>
    <dgm:pt modelId="{DC07B391-C5AB-40FE-AF41-D30FCE359BA3}" type="parTrans" cxnId="{F61D33E1-CBCF-4641-A7A1-E99CEDEF22EB}">
      <dgm:prSet/>
      <dgm:spPr/>
      <dgm:t>
        <a:bodyPr/>
        <a:lstStyle/>
        <a:p>
          <a:endParaRPr lang="en-US"/>
        </a:p>
      </dgm:t>
    </dgm:pt>
    <dgm:pt modelId="{644C0E8B-D6E9-4C5F-B3EB-5720026A81D4}" type="sibTrans" cxnId="{F61D33E1-CBCF-4641-A7A1-E99CEDEF22EB}">
      <dgm:prSet/>
      <dgm:spPr/>
      <dgm:t>
        <a:bodyPr/>
        <a:lstStyle/>
        <a:p>
          <a:endParaRPr lang="en-US"/>
        </a:p>
      </dgm:t>
    </dgm:pt>
    <dgm:pt modelId="{BDDAE99F-A0E6-4DCD-942B-89D29610ACEE}">
      <dgm:prSet/>
      <dgm:spPr/>
      <dgm:t>
        <a:bodyPr/>
        <a:lstStyle/>
        <a:p>
          <a:r>
            <a:rPr lang="es-ES"/>
            <a:t>Con ello se fortalece la independencia judicial y el Estado de Derecho</a:t>
          </a:r>
          <a:endParaRPr lang="en-US"/>
        </a:p>
      </dgm:t>
    </dgm:pt>
    <dgm:pt modelId="{1E4C314F-B1B8-4B10-AC15-8B99114B0AA2}" type="parTrans" cxnId="{1CDFA043-947A-42B2-B83C-CFDB8E244018}">
      <dgm:prSet/>
      <dgm:spPr/>
      <dgm:t>
        <a:bodyPr/>
        <a:lstStyle/>
        <a:p>
          <a:endParaRPr lang="en-US"/>
        </a:p>
      </dgm:t>
    </dgm:pt>
    <dgm:pt modelId="{DB933569-B3E0-496F-8A06-E1FC8B92F91A}" type="sibTrans" cxnId="{1CDFA043-947A-42B2-B83C-CFDB8E244018}">
      <dgm:prSet/>
      <dgm:spPr/>
      <dgm:t>
        <a:bodyPr/>
        <a:lstStyle/>
        <a:p>
          <a:endParaRPr lang="en-US"/>
        </a:p>
      </dgm:t>
    </dgm:pt>
    <dgm:pt modelId="{E9FF3D3B-DBFE-4066-8779-127F57BE5BAE}">
      <dgm:prSet/>
      <dgm:spPr/>
      <dgm:t>
        <a:bodyPr/>
        <a:lstStyle/>
        <a:p>
          <a:r>
            <a:rPr lang="es-ES"/>
            <a:t>La implementación de estas propuestas puede ayudar y contribuir a crear un entorno laboral más saludable y solidario para los profesionales del poder judicial, contribuyendo a mejorar su calidad de vida y, en consecuencia, la eficacia e independencia judicial en la prestación de servicios a la sociedad y coadyuvar a una justicia de calidad.</a:t>
          </a:r>
          <a:endParaRPr lang="en-US"/>
        </a:p>
      </dgm:t>
    </dgm:pt>
    <dgm:pt modelId="{3F45C030-6B92-42BB-A39C-B3B4A7FA7E95}" type="parTrans" cxnId="{4DDBD89C-DAD7-455C-928E-6570832395D1}">
      <dgm:prSet/>
      <dgm:spPr/>
      <dgm:t>
        <a:bodyPr/>
        <a:lstStyle/>
        <a:p>
          <a:endParaRPr lang="en-US"/>
        </a:p>
      </dgm:t>
    </dgm:pt>
    <dgm:pt modelId="{CC894868-4934-4D67-AF37-AB1AF32B8000}" type="sibTrans" cxnId="{4DDBD89C-DAD7-455C-928E-6570832395D1}">
      <dgm:prSet/>
      <dgm:spPr/>
      <dgm:t>
        <a:bodyPr/>
        <a:lstStyle/>
        <a:p>
          <a:endParaRPr lang="en-US"/>
        </a:p>
      </dgm:t>
    </dgm:pt>
    <dgm:pt modelId="{D0B5EE67-4D65-4F49-AF51-547A8AB02158}" type="pres">
      <dgm:prSet presAssocID="{48E729C8-473A-4C43-96F1-3EA2C23303CC}" presName="linear" presStyleCnt="0">
        <dgm:presLayoutVars>
          <dgm:animLvl val="lvl"/>
          <dgm:resizeHandles val="exact"/>
        </dgm:presLayoutVars>
      </dgm:prSet>
      <dgm:spPr/>
    </dgm:pt>
    <dgm:pt modelId="{E7D909E3-111A-47E5-A447-6563EC3AE9B1}" type="pres">
      <dgm:prSet presAssocID="{67F0B0BF-A034-4ECF-8660-0C91559174BD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5BECFB86-DA6D-48A6-9587-43CDED212D51}" type="pres">
      <dgm:prSet presAssocID="{67F0B0BF-A034-4ECF-8660-0C91559174BD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6BF8CD2D-C0D4-431F-BB97-9845C22E83FD}" type="presOf" srcId="{E9FF3D3B-DBFE-4066-8779-127F57BE5BAE}" destId="{5BECFB86-DA6D-48A6-9587-43CDED212D51}" srcOrd="0" destOrd="3" presId="urn:microsoft.com/office/officeart/2005/8/layout/vList2"/>
    <dgm:cxn modelId="{1CDFA043-947A-42B2-B83C-CFDB8E244018}" srcId="{67F0B0BF-A034-4ECF-8660-0C91559174BD}" destId="{BDDAE99F-A0E6-4DCD-942B-89D29610ACEE}" srcOrd="2" destOrd="0" parTransId="{1E4C314F-B1B8-4B10-AC15-8B99114B0AA2}" sibTransId="{DB933569-B3E0-496F-8A06-E1FC8B92F91A}"/>
    <dgm:cxn modelId="{E89DF345-E11B-43E4-843E-4BE034169442}" srcId="{48E729C8-473A-4C43-96F1-3EA2C23303CC}" destId="{67F0B0BF-A034-4ECF-8660-0C91559174BD}" srcOrd="0" destOrd="0" parTransId="{D148DEF8-A752-4906-A498-D98AF8E80BAD}" sibTransId="{72B83296-F8A9-4437-8EF6-EFBC8C0A1CFE}"/>
    <dgm:cxn modelId="{F6BC1C4A-924B-4AE3-A46F-D4EED6060019}" type="presOf" srcId="{96D78612-0A6C-403E-B110-464AF19E1638}" destId="{5BECFB86-DA6D-48A6-9587-43CDED212D51}" srcOrd="0" destOrd="0" presId="urn:microsoft.com/office/officeart/2005/8/layout/vList2"/>
    <dgm:cxn modelId="{4DDBD89C-DAD7-455C-928E-6570832395D1}" srcId="{67F0B0BF-A034-4ECF-8660-0C91559174BD}" destId="{E9FF3D3B-DBFE-4066-8779-127F57BE5BAE}" srcOrd="3" destOrd="0" parTransId="{3F45C030-6B92-42BB-A39C-B3B4A7FA7E95}" sibTransId="{CC894868-4934-4D67-AF37-AB1AF32B8000}"/>
    <dgm:cxn modelId="{5CAAB6C3-B854-43FA-8798-3F39F825F023}" type="presOf" srcId="{B113B3FA-C733-40C6-A949-1B3599786A4D}" destId="{5BECFB86-DA6D-48A6-9587-43CDED212D51}" srcOrd="0" destOrd="1" presId="urn:microsoft.com/office/officeart/2005/8/layout/vList2"/>
    <dgm:cxn modelId="{701C24D9-514F-4D13-98CE-F6775C0F0EA0}" type="presOf" srcId="{48E729C8-473A-4C43-96F1-3EA2C23303CC}" destId="{D0B5EE67-4D65-4F49-AF51-547A8AB02158}" srcOrd="0" destOrd="0" presId="urn:microsoft.com/office/officeart/2005/8/layout/vList2"/>
    <dgm:cxn modelId="{F61D33E1-CBCF-4641-A7A1-E99CEDEF22EB}" srcId="{67F0B0BF-A034-4ECF-8660-0C91559174BD}" destId="{B113B3FA-C733-40C6-A949-1B3599786A4D}" srcOrd="1" destOrd="0" parTransId="{DC07B391-C5AB-40FE-AF41-D30FCE359BA3}" sibTransId="{644C0E8B-D6E9-4C5F-B3EB-5720026A81D4}"/>
    <dgm:cxn modelId="{A9AB2EE5-47B7-4559-85E8-28F38FF79B51}" type="presOf" srcId="{BDDAE99F-A0E6-4DCD-942B-89D29610ACEE}" destId="{5BECFB86-DA6D-48A6-9587-43CDED212D51}" srcOrd="0" destOrd="2" presId="urn:microsoft.com/office/officeart/2005/8/layout/vList2"/>
    <dgm:cxn modelId="{6C0F94E6-8A88-4E50-9BE7-70533AA235BD}" type="presOf" srcId="{67F0B0BF-A034-4ECF-8660-0C91559174BD}" destId="{E7D909E3-111A-47E5-A447-6563EC3AE9B1}" srcOrd="0" destOrd="0" presId="urn:microsoft.com/office/officeart/2005/8/layout/vList2"/>
    <dgm:cxn modelId="{83E109E8-E1D6-4DF4-AEE6-37B4E2780E12}" srcId="{67F0B0BF-A034-4ECF-8660-0C91559174BD}" destId="{96D78612-0A6C-403E-B110-464AF19E1638}" srcOrd="0" destOrd="0" parTransId="{C17566C9-C4D7-4489-811E-FC2C7D02915E}" sibTransId="{3150B89B-89BC-46C0-8A5A-FFF2653752D7}"/>
    <dgm:cxn modelId="{5C09E59B-615F-4F24-BE53-A8F7BFE6C0D1}" type="presParOf" srcId="{D0B5EE67-4D65-4F49-AF51-547A8AB02158}" destId="{E7D909E3-111A-47E5-A447-6563EC3AE9B1}" srcOrd="0" destOrd="0" presId="urn:microsoft.com/office/officeart/2005/8/layout/vList2"/>
    <dgm:cxn modelId="{11D78A91-0A48-4718-B43B-A3B3EED818A8}" type="presParOf" srcId="{D0B5EE67-4D65-4F49-AF51-547A8AB02158}" destId="{5BECFB86-DA6D-48A6-9587-43CDED212D5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D31AD6-4C4B-4745-A029-E12102B85B9D}" type="doc">
      <dgm:prSet loTypeId="urn:microsoft.com/office/officeart/2005/8/layout/vList2" loCatId="list" qsTypeId="urn:microsoft.com/office/officeart/2005/8/quickstyle/simple4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A6F005F2-375E-40AB-8F11-B1D814CF5E03}">
      <dgm:prSet/>
      <dgm:spPr/>
      <dgm:t>
        <a:bodyPr/>
        <a:lstStyle/>
        <a:p>
          <a:r>
            <a:rPr lang="es-ES"/>
            <a:t>28 ACCIONES PROPUESTAS PARA UNA ESTRATEGIA  :</a:t>
          </a:r>
          <a:endParaRPr lang="en-US"/>
        </a:p>
      </dgm:t>
    </dgm:pt>
    <dgm:pt modelId="{488EBA30-28A0-49D4-A3C4-FDE61FFBB065}" type="parTrans" cxnId="{4BB2AAC2-0818-46BC-B4F2-C474E981B373}">
      <dgm:prSet/>
      <dgm:spPr/>
      <dgm:t>
        <a:bodyPr/>
        <a:lstStyle/>
        <a:p>
          <a:endParaRPr lang="en-US"/>
        </a:p>
      </dgm:t>
    </dgm:pt>
    <dgm:pt modelId="{A00AF62F-5E6F-4797-97DB-9C6EA352E2B2}" type="sibTrans" cxnId="{4BB2AAC2-0818-46BC-B4F2-C474E981B373}">
      <dgm:prSet/>
      <dgm:spPr/>
      <dgm:t>
        <a:bodyPr/>
        <a:lstStyle/>
        <a:p>
          <a:endParaRPr lang="en-US"/>
        </a:p>
      </dgm:t>
    </dgm:pt>
    <dgm:pt modelId="{9BC3C844-38A5-428A-BFD8-39117BB5EF31}">
      <dgm:prSet/>
      <dgm:spPr/>
      <dgm:t>
        <a:bodyPr/>
        <a:lstStyle/>
        <a:p>
          <a:r>
            <a:rPr lang="es-ES" b="1" dirty="0"/>
            <a:t>10 SOBRE SISTEMAS DE EVALUACIÓN</a:t>
          </a:r>
          <a:endParaRPr lang="en-US" b="1" dirty="0"/>
        </a:p>
      </dgm:t>
    </dgm:pt>
    <dgm:pt modelId="{218DB10B-90E9-4B5A-9FD0-42D11ADF6C15}" type="parTrans" cxnId="{2977858F-DE63-4C94-9B0C-C93042FC2685}">
      <dgm:prSet/>
      <dgm:spPr/>
      <dgm:t>
        <a:bodyPr/>
        <a:lstStyle/>
        <a:p>
          <a:endParaRPr lang="en-US"/>
        </a:p>
      </dgm:t>
    </dgm:pt>
    <dgm:pt modelId="{3F04D820-14B8-46F6-9C3A-6ED06E37AD10}" type="sibTrans" cxnId="{2977858F-DE63-4C94-9B0C-C93042FC2685}">
      <dgm:prSet/>
      <dgm:spPr/>
      <dgm:t>
        <a:bodyPr/>
        <a:lstStyle/>
        <a:p>
          <a:endParaRPr lang="en-US"/>
        </a:p>
      </dgm:t>
    </dgm:pt>
    <dgm:pt modelId="{10ADFC98-0A9C-4F94-BE9D-9FE9D3AD7246}">
      <dgm:prSet/>
      <dgm:spPr/>
      <dgm:t>
        <a:bodyPr/>
        <a:lstStyle/>
        <a:p>
          <a:r>
            <a:rPr lang="es-ES" b="1" dirty="0"/>
            <a:t>18 SOBRE EVALUACIÓN Y BIENESTAR JUDICIAL</a:t>
          </a:r>
          <a:endParaRPr lang="en-US" b="1" dirty="0"/>
        </a:p>
      </dgm:t>
    </dgm:pt>
    <dgm:pt modelId="{57821D5F-0875-457E-9307-3A072FBEA29A}" type="parTrans" cxnId="{C3D5F719-28A0-4562-92C2-FB25800FFB43}">
      <dgm:prSet/>
      <dgm:spPr/>
      <dgm:t>
        <a:bodyPr/>
        <a:lstStyle/>
        <a:p>
          <a:endParaRPr lang="en-US"/>
        </a:p>
      </dgm:t>
    </dgm:pt>
    <dgm:pt modelId="{612B8B1D-7570-49D7-AD1B-ACAC7FB309B1}" type="sibTrans" cxnId="{C3D5F719-28A0-4562-92C2-FB25800FFB43}">
      <dgm:prSet/>
      <dgm:spPr/>
      <dgm:t>
        <a:bodyPr/>
        <a:lstStyle/>
        <a:p>
          <a:endParaRPr lang="en-US"/>
        </a:p>
      </dgm:t>
    </dgm:pt>
    <dgm:pt modelId="{DBC44A72-BCFB-4AB9-B1D7-A51AF9B7C5D5}">
      <dgm:prSet/>
      <dgm:spPr/>
      <dgm:t>
        <a:bodyPr/>
        <a:lstStyle/>
        <a:p>
          <a:r>
            <a:rPr lang="es-ES"/>
            <a:t>1 PROPUESTA INSTRUMENTAL Y FUNCIONAL:</a:t>
          </a:r>
          <a:endParaRPr lang="en-US"/>
        </a:p>
      </dgm:t>
    </dgm:pt>
    <dgm:pt modelId="{F8650BAD-E6F3-4C0E-A0E2-B6116178DABF}" type="parTrans" cxnId="{F5CA5781-EA6C-4258-B5BE-9E2CEC2F0BE8}">
      <dgm:prSet/>
      <dgm:spPr/>
      <dgm:t>
        <a:bodyPr/>
        <a:lstStyle/>
        <a:p>
          <a:endParaRPr lang="en-US"/>
        </a:p>
      </dgm:t>
    </dgm:pt>
    <dgm:pt modelId="{236EA988-F911-496D-AA4E-3D909581FBFB}" type="sibTrans" cxnId="{F5CA5781-EA6C-4258-B5BE-9E2CEC2F0BE8}">
      <dgm:prSet/>
      <dgm:spPr/>
      <dgm:t>
        <a:bodyPr/>
        <a:lstStyle/>
        <a:p>
          <a:endParaRPr lang="en-US"/>
        </a:p>
      </dgm:t>
    </dgm:pt>
    <dgm:pt modelId="{F924681D-08EA-4C30-995F-1585D6C1FE6A}">
      <dgm:prSet/>
      <dgm:spPr/>
      <dgm:t>
        <a:bodyPr/>
        <a:lstStyle/>
        <a:p>
          <a:r>
            <a:rPr lang="es-ES" b="1" dirty="0"/>
            <a:t>OBSERVATORIO IBEROAMERICANO DE EVALUACIÓN DE DESEMPEÑO JUDICIAL CON PERSPECTIVA DE SALUD Y BIENESTAR</a:t>
          </a:r>
          <a:endParaRPr lang="en-US" b="1" dirty="0"/>
        </a:p>
      </dgm:t>
    </dgm:pt>
    <dgm:pt modelId="{8A4C315E-ECC9-4DC7-AF41-AC3EB40589A3}" type="parTrans" cxnId="{D418B3F2-5257-41BE-B31D-3D088B51C140}">
      <dgm:prSet/>
      <dgm:spPr/>
      <dgm:t>
        <a:bodyPr/>
        <a:lstStyle/>
        <a:p>
          <a:endParaRPr lang="en-US"/>
        </a:p>
      </dgm:t>
    </dgm:pt>
    <dgm:pt modelId="{56B99464-0CA2-4A75-B607-A8189F2F4AC7}" type="sibTrans" cxnId="{D418B3F2-5257-41BE-B31D-3D088B51C140}">
      <dgm:prSet/>
      <dgm:spPr/>
      <dgm:t>
        <a:bodyPr/>
        <a:lstStyle/>
        <a:p>
          <a:endParaRPr lang="en-US"/>
        </a:p>
      </dgm:t>
    </dgm:pt>
    <dgm:pt modelId="{CD826A64-B836-4475-AF0D-92F6FCA100B8}" type="pres">
      <dgm:prSet presAssocID="{3AD31AD6-4C4B-4745-A029-E12102B85B9D}" presName="linear" presStyleCnt="0">
        <dgm:presLayoutVars>
          <dgm:animLvl val="lvl"/>
          <dgm:resizeHandles val="exact"/>
        </dgm:presLayoutVars>
      </dgm:prSet>
      <dgm:spPr/>
    </dgm:pt>
    <dgm:pt modelId="{ABFED38B-C3CD-4095-BCC4-4D1A9306DA21}" type="pres">
      <dgm:prSet presAssocID="{A6F005F2-375E-40AB-8F11-B1D814CF5E03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A6FFC869-D622-4406-9EE9-B9F077B60D46}" type="pres">
      <dgm:prSet presAssocID="{A6F005F2-375E-40AB-8F11-B1D814CF5E03}" presName="childText" presStyleLbl="revTx" presStyleIdx="0" presStyleCnt="2">
        <dgm:presLayoutVars>
          <dgm:bulletEnabled val="1"/>
        </dgm:presLayoutVars>
      </dgm:prSet>
      <dgm:spPr/>
    </dgm:pt>
    <dgm:pt modelId="{26E26DA9-F933-4336-8FBE-0D40635F38D6}" type="pres">
      <dgm:prSet presAssocID="{DBC44A72-BCFB-4AB9-B1D7-A51AF9B7C5D5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E4AB5390-4697-49AA-895C-C197A3FEF2F3}" type="pres">
      <dgm:prSet presAssocID="{DBC44A72-BCFB-4AB9-B1D7-A51AF9B7C5D5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69A8F616-615B-470C-80EC-01AC59C2CD6D}" type="presOf" srcId="{F924681D-08EA-4C30-995F-1585D6C1FE6A}" destId="{E4AB5390-4697-49AA-895C-C197A3FEF2F3}" srcOrd="0" destOrd="0" presId="urn:microsoft.com/office/officeart/2005/8/layout/vList2"/>
    <dgm:cxn modelId="{C3D5F719-28A0-4562-92C2-FB25800FFB43}" srcId="{A6F005F2-375E-40AB-8F11-B1D814CF5E03}" destId="{10ADFC98-0A9C-4F94-BE9D-9FE9D3AD7246}" srcOrd="1" destOrd="0" parTransId="{57821D5F-0875-457E-9307-3A072FBEA29A}" sibTransId="{612B8B1D-7570-49D7-AD1B-ACAC7FB309B1}"/>
    <dgm:cxn modelId="{30BC8735-83FF-44FA-BFB4-665B2A5B8CDA}" type="presOf" srcId="{A6F005F2-375E-40AB-8F11-B1D814CF5E03}" destId="{ABFED38B-C3CD-4095-BCC4-4D1A9306DA21}" srcOrd="0" destOrd="0" presId="urn:microsoft.com/office/officeart/2005/8/layout/vList2"/>
    <dgm:cxn modelId="{2DD79075-C401-463D-9738-82B65A0C0619}" type="presOf" srcId="{10ADFC98-0A9C-4F94-BE9D-9FE9D3AD7246}" destId="{A6FFC869-D622-4406-9EE9-B9F077B60D46}" srcOrd="0" destOrd="1" presId="urn:microsoft.com/office/officeart/2005/8/layout/vList2"/>
    <dgm:cxn modelId="{55B7E47F-CEEC-4B23-842E-39366C6713D2}" type="presOf" srcId="{9BC3C844-38A5-428A-BFD8-39117BB5EF31}" destId="{A6FFC869-D622-4406-9EE9-B9F077B60D46}" srcOrd="0" destOrd="0" presId="urn:microsoft.com/office/officeart/2005/8/layout/vList2"/>
    <dgm:cxn modelId="{F5CA5781-EA6C-4258-B5BE-9E2CEC2F0BE8}" srcId="{3AD31AD6-4C4B-4745-A029-E12102B85B9D}" destId="{DBC44A72-BCFB-4AB9-B1D7-A51AF9B7C5D5}" srcOrd="1" destOrd="0" parTransId="{F8650BAD-E6F3-4C0E-A0E2-B6116178DABF}" sibTransId="{236EA988-F911-496D-AA4E-3D909581FBFB}"/>
    <dgm:cxn modelId="{2977858F-DE63-4C94-9B0C-C93042FC2685}" srcId="{A6F005F2-375E-40AB-8F11-B1D814CF5E03}" destId="{9BC3C844-38A5-428A-BFD8-39117BB5EF31}" srcOrd="0" destOrd="0" parTransId="{218DB10B-90E9-4B5A-9FD0-42D11ADF6C15}" sibTransId="{3F04D820-14B8-46F6-9C3A-6ED06E37AD10}"/>
    <dgm:cxn modelId="{EB2B6FB4-AE2E-4B29-B8F4-4D3405A2A274}" type="presOf" srcId="{3AD31AD6-4C4B-4745-A029-E12102B85B9D}" destId="{CD826A64-B836-4475-AF0D-92F6FCA100B8}" srcOrd="0" destOrd="0" presId="urn:microsoft.com/office/officeart/2005/8/layout/vList2"/>
    <dgm:cxn modelId="{4BB2AAC2-0818-46BC-B4F2-C474E981B373}" srcId="{3AD31AD6-4C4B-4745-A029-E12102B85B9D}" destId="{A6F005F2-375E-40AB-8F11-B1D814CF5E03}" srcOrd="0" destOrd="0" parTransId="{488EBA30-28A0-49D4-A3C4-FDE61FFBB065}" sibTransId="{A00AF62F-5E6F-4797-97DB-9C6EA352E2B2}"/>
    <dgm:cxn modelId="{23F31AD1-0567-42C8-8BDA-594510467878}" type="presOf" srcId="{DBC44A72-BCFB-4AB9-B1D7-A51AF9B7C5D5}" destId="{26E26DA9-F933-4336-8FBE-0D40635F38D6}" srcOrd="0" destOrd="0" presId="urn:microsoft.com/office/officeart/2005/8/layout/vList2"/>
    <dgm:cxn modelId="{D418B3F2-5257-41BE-B31D-3D088B51C140}" srcId="{DBC44A72-BCFB-4AB9-B1D7-A51AF9B7C5D5}" destId="{F924681D-08EA-4C30-995F-1585D6C1FE6A}" srcOrd="0" destOrd="0" parTransId="{8A4C315E-ECC9-4DC7-AF41-AC3EB40589A3}" sibTransId="{56B99464-0CA2-4A75-B607-A8189F2F4AC7}"/>
    <dgm:cxn modelId="{4547D6A3-D393-4CD3-89A6-B9F1F510EDB0}" type="presParOf" srcId="{CD826A64-B836-4475-AF0D-92F6FCA100B8}" destId="{ABFED38B-C3CD-4095-BCC4-4D1A9306DA21}" srcOrd="0" destOrd="0" presId="urn:microsoft.com/office/officeart/2005/8/layout/vList2"/>
    <dgm:cxn modelId="{F419A3AB-A0B0-45AE-A698-DDDF6C32E8B7}" type="presParOf" srcId="{CD826A64-B836-4475-AF0D-92F6FCA100B8}" destId="{A6FFC869-D622-4406-9EE9-B9F077B60D46}" srcOrd="1" destOrd="0" presId="urn:microsoft.com/office/officeart/2005/8/layout/vList2"/>
    <dgm:cxn modelId="{9B1FEFA9-2DB0-4AA8-9569-0491E70DCF88}" type="presParOf" srcId="{CD826A64-B836-4475-AF0D-92F6FCA100B8}" destId="{26E26DA9-F933-4336-8FBE-0D40635F38D6}" srcOrd="2" destOrd="0" presId="urn:microsoft.com/office/officeart/2005/8/layout/vList2"/>
    <dgm:cxn modelId="{A21FB094-F2A4-4F6B-846E-CD135066625C}" type="presParOf" srcId="{CD826A64-B836-4475-AF0D-92F6FCA100B8}" destId="{E4AB5390-4697-49AA-895C-C197A3FEF2F3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9DDAD1-CEB3-451B-A149-7AA95BCB80BA}">
      <dsp:nvSpPr>
        <dsp:cNvPr id="0" name=""/>
        <dsp:cNvSpPr/>
      </dsp:nvSpPr>
      <dsp:spPr>
        <a:xfrm>
          <a:off x="212335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C10160-6E5F-4252-9FCB-AFAAAF793584}">
      <dsp:nvSpPr>
        <dsp:cNvPr id="0" name=""/>
        <dsp:cNvSpPr/>
      </dsp:nvSpPr>
      <dsp:spPr>
        <a:xfrm>
          <a:off x="492877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DA16DD-DBE8-4F7E-8E10-D82106C46F7A}">
      <dsp:nvSpPr>
        <dsp:cNvPr id="0" name=""/>
        <dsp:cNvSpPr/>
      </dsp:nvSpPr>
      <dsp:spPr>
        <a:xfrm>
          <a:off x="1834517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Qué  (Objeto)</a:t>
          </a:r>
          <a:endParaRPr lang="en-US" sz="2400" kern="1200"/>
        </a:p>
      </dsp:txBody>
      <dsp:txXfrm>
        <a:off x="1834517" y="469890"/>
        <a:ext cx="3148942" cy="1335915"/>
      </dsp:txXfrm>
    </dsp:sp>
    <dsp:sp modelId="{B20F2FA4-8DDC-45B6-9CA4-7A3A3EB58D8F}">
      <dsp:nvSpPr>
        <dsp:cNvPr id="0" name=""/>
        <dsp:cNvSpPr/>
      </dsp:nvSpPr>
      <dsp:spPr>
        <a:xfrm>
          <a:off x="5532139" y="469890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A1717A-4945-4E28-AA30-606E11A6D41F}">
      <dsp:nvSpPr>
        <dsp:cNvPr id="0" name=""/>
        <dsp:cNvSpPr/>
      </dsp:nvSpPr>
      <dsp:spPr>
        <a:xfrm>
          <a:off x="5812681" y="750432"/>
          <a:ext cx="774830" cy="77483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1F817F-ADBC-4C5E-B19E-BFCEBAA4BDC4}">
      <dsp:nvSpPr>
        <dsp:cNvPr id="0" name=""/>
        <dsp:cNvSpPr/>
      </dsp:nvSpPr>
      <dsp:spPr>
        <a:xfrm>
          <a:off x="7154322" y="469890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Quienes  (Sujetos)</a:t>
          </a:r>
          <a:endParaRPr lang="en-US" sz="2400" kern="1200"/>
        </a:p>
      </dsp:txBody>
      <dsp:txXfrm>
        <a:off x="7154322" y="469890"/>
        <a:ext cx="3148942" cy="1335915"/>
      </dsp:txXfrm>
    </dsp:sp>
    <dsp:sp modelId="{43122D6C-CC41-4951-9E26-F888DE6F57DE}">
      <dsp:nvSpPr>
        <dsp:cNvPr id="0" name=""/>
        <dsp:cNvSpPr/>
      </dsp:nvSpPr>
      <dsp:spPr>
        <a:xfrm>
          <a:off x="212335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383E7F-E155-42AC-97C7-6609EF19447A}">
      <dsp:nvSpPr>
        <dsp:cNvPr id="0" name=""/>
        <dsp:cNvSpPr/>
      </dsp:nvSpPr>
      <dsp:spPr>
        <a:xfrm>
          <a:off x="492877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FD8DF0A-F690-49AA-B38F-C92F1A73E03D}">
      <dsp:nvSpPr>
        <dsp:cNvPr id="0" name=""/>
        <dsp:cNvSpPr/>
      </dsp:nvSpPr>
      <dsp:spPr>
        <a:xfrm>
          <a:off x="1834517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Cómo  (Metodología)</a:t>
          </a:r>
          <a:endParaRPr lang="en-US" sz="2400" kern="1200"/>
        </a:p>
      </dsp:txBody>
      <dsp:txXfrm>
        <a:off x="1834517" y="2545532"/>
        <a:ext cx="3148942" cy="1335915"/>
      </dsp:txXfrm>
    </dsp:sp>
    <dsp:sp modelId="{16D8F9E5-757E-4F60-AD74-E6EBB718FE1B}">
      <dsp:nvSpPr>
        <dsp:cNvPr id="0" name=""/>
        <dsp:cNvSpPr/>
      </dsp:nvSpPr>
      <dsp:spPr>
        <a:xfrm>
          <a:off x="5532139" y="2545532"/>
          <a:ext cx="1335915" cy="1335915"/>
        </a:xfrm>
        <a:prstGeom prst="ellipse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AFF414-AC44-4588-B51A-4F432F2582F1}">
      <dsp:nvSpPr>
        <dsp:cNvPr id="0" name=""/>
        <dsp:cNvSpPr/>
      </dsp:nvSpPr>
      <dsp:spPr>
        <a:xfrm>
          <a:off x="5812681" y="2826074"/>
          <a:ext cx="774830" cy="77483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1F62EDF-2B43-4164-9753-7631A3A08E8F}">
      <dsp:nvSpPr>
        <dsp:cNvPr id="0" name=""/>
        <dsp:cNvSpPr/>
      </dsp:nvSpPr>
      <dsp:spPr>
        <a:xfrm>
          <a:off x="7154322" y="2545532"/>
          <a:ext cx="3148942" cy="13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l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400" kern="1200"/>
            <a:t>Resultados (Productos)</a:t>
          </a:r>
          <a:endParaRPr lang="en-US" sz="2400" kern="1200"/>
        </a:p>
      </dsp:txBody>
      <dsp:txXfrm>
        <a:off x="7154322" y="2545532"/>
        <a:ext cx="3148942" cy="13359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B4CB91-271C-4DC0-AC34-9F76C383B78E}">
      <dsp:nvSpPr>
        <dsp:cNvPr id="0" name=""/>
        <dsp:cNvSpPr/>
      </dsp:nvSpPr>
      <dsp:spPr>
        <a:xfrm>
          <a:off x="393" y="531034"/>
          <a:ext cx="1098562" cy="109856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CE696F-FF06-471D-B5C9-4D9A90A3EF05}">
      <dsp:nvSpPr>
        <dsp:cNvPr id="0" name=""/>
        <dsp:cNvSpPr/>
      </dsp:nvSpPr>
      <dsp:spPr>
        <a:xfrm>
          <a:off x="393" y="1771035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400" kern="1200" dirty="0"/>
            <a:t>2  Documentos de referencia, con DECLARACIONES Y PROPUESTAS DE ACCIONES:</a:t>
          </a:r>
          <a:endParaRPr lang="en-US" sz="1400" kern="1200" dirty="0"/>
        </a:p>
      </dsp:txBody>
      <dsp:txXfrm>
        <a:off x="393" y="1771035"/>
        <a:ext cx="3138750" cy="870359"/>
      </dsp:txXfrm>
    </dsp:sp>
    <dsp:sp modelId="{B808C2F3-6CEC-436C-8BB4-4F4A36D27BE3}">
      <dsp:nvSpPr>
        <dsp:cNvPr id="0" name=""/>
        <dsp:cNvSpPr/>
      </dsp:nvSpPr>
      <dsp:spPr>
        <a:xfrm>
          <a:off x="393" y="2707180"/>
          <a:ext cx="3138750" cy="111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100" kern="1200" dirty="0"/>
            <a:t>Evaluación del Desempeño, en cuanto a sistemas.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100" kern="1200" dirty="0"/>
            <a:t>-Método: encuesta general, dirigida a poderes judiciales (instituciones)</a:t>
          </a:r>
          <a:endParaRPr lang="en-US" sz="1100" kern="1200" dirty="0"/>
        </a:p>
        <a:p>
          <a:pPr marL="0" lvl="0" indent="0" algn="l" defTabSz="4889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100" kern="1200" dirty="0" err="1"/>
            <a:t>Evaluación</a:t>
          </a:r>
          <a:r>
            <a:rPr lang="pt-BR" sz="1100" kern="1200" dirty="0"/>
            <a:t> del </a:t>
          </a:r>
          <a:r>
            <a:rPr lang="pt-BR" sz="1100" kern="1200" dirty="0" err="1"/>
            <a:t>Desempeño</a:t>
          </a:r>
          <a:r>
            <a:rPr lang="pt-BR" sz="1100" kern="1200" dirty="0"/>
            <a:t>, sobre </a:t>
          </a:r>
          <a:r>
            <a:rPr lang="pt-BR" sz="1100" kern="1200" dirty="0" err="1"/>
            <a:t>bienestar</a:t>
          </a:r>
          <a:r>
            <a:rPr lang="pt-BR" sz="1100" kern="1200" dirty="0"/>
            <a:t> judicial</a:t>
          </a:r>
          <a:endParaRPr lang="en-US" sz="1100" kern="1200" dirty="0"/>
        </a:p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1100" kern="1200" dirty="0"/>
            <a:t>-Método: </a:t>
          </a:r>
          <a:r>
            <a:rPr lang="pt-BR" sz="1100" kern="1200" dirty="0" err="1"/>
            <a:t>encuesta</a:t>
          </a:r>
          <a:r>
            <a:rPr lang="pt-BR" sz="1100" kern="1200" dirty="0"/>
            <a:t> específica, dirigida a </a:t>
          </a:r>
          <a:r>
            <a:rPr lang="pt-BR" sz="1100" kern="1200" dirty="0" err="1"/>
            <a:t>jueces</a:t>
          </a:r>
          <a:r>
            <a:rPr lang="pt-BR" sz="1100" kern="1200" dirty="0"/>
            <a:t> y </a:t>
          </a:r>
          <a:r>
            <a:rPr lang="pt-BR" sz="1100" kern="1200" dirty="0" err="1"/>
            <a:t>juezas</a:t>
          </a:r>
          <a:r>
            <a:rPr lang="pt-BR" sz="1100" kern="1200" dirty="0"/>
            <a:t> </a:t>
          </a:r>
          <a:endParaRPr lang="en-US" sz="1100" kern="1200" dirty="0"/>
        </a:p>
      </dsp:txBody>
      <dsp:txXfrm>
        <a:off x="393" y="2707180"/>
        <a:ext cx="3138750" cy="1113122"/>
      </dsp:txXfrm>
    </dsp:sp>
    <dsp:sp modelId="{66E7B374-4744-47B9-B004-6231BAFBCDB0}">
      <dsp:nvSpPr>
        <dsp:cNvPr id="0" name=""/>
        <dsp:cNvSpPr/>
      </dsp:nvSpPr>
      <dsp:spPr>
        <a:xfrm>
          <a:off x="3688425" y="531034"/>
          <a:ext cx="1098562" cy="109856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9EE1C3F-AECC-40A4-9E93-7121F7A5DF97}">
      <dsp:nvSpPr>
        <dsp:cNvPr id="0" name=""/>
        <dsp:cNvSpPr/>
      </dsp:nvSpPr>
      <dsp:spPr>
        <a:xfrm>
          <a:off x="3688425" y="1771035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1 Informe ejecutivo: con los principales resultados de las encuestas generales y específicas</a:t>
          </a:r>
          <a:endParaRPr lang="en-US" sz="1400" kern="1200"/>
        </a:p>
      </dsp:txBody>
      <dsp:txXfrm>
        <a:off x="3688425" y="1771035"/>
        <a:ext cx="3138750" cy="870359"/>
      </dsp:txXfrm>
    </dsp:sp>
    <dsp:sp modelId="{3819784B-65A5-47DA-946B-A447FFAB1CC2}">
      <dsp:nvSpPr>
        <dsp:cNvPr id="0" name=""/>
        <dsp:cNvSpPr/>
      </dsp:nvSpPr>
      <dsp:spPr>
        <a:xfrm>
          <a:off x="3688425" y="2707180"/>
          <a:ext cx="3138750" cy="111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8B1203-3B68-471D-9B74-F654DDC52D30}">
      <dsp:nvSpPr>
        <dsp:cNvPr id="0" name=""/>
        <dsp:cNvSpPr/>
      </dsp:nvSpPr>
      <dsp:spPr>
        <a:xfrm>
          <a:off x="7376456" y="531034"/>
          <a:ext cx="1098562" cy="109856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C004F8-E822-4B46-9943-7C87E2A920AF}">
      <dsp:nvSpPr>
        <dsp:cNvPr id="0" name=""/>
        <dsp:cNvSpPr/>
      </dsp:nvSpPr>
      <dsp:spPr>
        <a:xfrm>
          <a:off x="7376456" y="1771035"/>
          <a:ext cx="3138750" cy="8703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223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pt-BR" sz="1400" kern="1200"/>
            <a:t>1 Resultado o propuesta:  la creación del </a:t>
          </a:r>
          <a:r>
            <a:rPr lang="es-ES" sz="1400" kern="1200"/>
            <a:t>Observatorio Iberoamericano de Evaluación de Desempeño Judicial con perspectiva de salud y bienestar</a:t>
          </a:r>
          <a:endParaRPr lang="en-US" sz="1400" kern="1200"/>
        </a:p>
      </dsp:txBody>
      <dsp:txXfrm>
        <a:off x="7376456" y="1771035"/>
        <a:ext cx="3138750" cy="870359"/>
      </dsp:txXfrm>
    </dsp:sp>
    <dsp:sp modelId="{4B3586BA-540C-4300-AB7F-175E8A36C830}">
      <dsp:nvSpPr>
        <dsp:cNvPr id="0" name=""/>
        <dsp:cNvSpPr/>
      </dsp:nvSpPr>
      <dsp:spPr>
        <a:xfrm>
          <a:off x="7376456" y="2707180"/>
          <a:ext cx="3138750" cy="11131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902EAF-8B9E-45AB-806B-70B8A1FECC43}">
      <dsp:nvSpPr>
        <dsp:cNvPr id="0" name=""/>
        <dsp:cNvSpPr/>
      </dsp:nvSpPr>
      <dsp:spPr>
        <a:xfrm>
          <a:off x="564387" y="0"/>
          <a:ext cx="1510523" cy="143159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92B18F-4082-4F35-92AB-578633B906B9}">
      <dsp:nvSpPr>
        <dsp:cNvPr id="0" name=""/>
        <dsp:cNvSpPr/>
      </dsp:nvSpPr>
      <dsp:spPr>
        <a:xfrm>
          <a:off x="564387" y="1608921"/>
          <a:ext cx="4315781" cy="61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900" b="1" kern="1200"/>
            <a:t>I.  LA EVALUACIÓN DEL DESEMPEÑO EN LA CUMBRE JUDICIAL IBEROAMERICANA</a:t>
          </a:r>
          <a:endParaRPr lang="en-US" sz="1900" kern="1200"/>
        </a:p>
      </dsp:txBody>
      <dsp:txXfrm>
        <a:off x="564387" y="1608921"/>
        <a:ext cx="4315781" cy="613539"/>
      </dsp:txXfrm>
    </dsp:sp>
    <dsp:sp modelId="{0F89F04C-1937-4101-9E16-FBFEAA8CEC67}">
      <dsp:nvSpPr>
        <dsp:cNvPr id="0" name=""/>
        <dsp:cNvSpPr/>
      </dsp:nvSpPr>
      <dsp:spPr>
        <a:xfrm>
          <a:off x="564387" y="2304940"/>
          <a:ext cx="4315781" cy="2046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1. PREMISAS PARA UN SISTEMA DE EVALUACIÓN DEL DESEMPEÑO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2. LA EVALUACIÓN DEL DESEMPEÑO EN EL ESTATUTO DEL JUEZ IBEROAMERICANO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3.LA EVALUACIÓN COMO COMPONENTE PARA UNA JUSTICIA DE CALIDAD 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4.LA DIMENSIÓN ÉTICA DE LA EVALUACIÓN DEL DESEMPEÑO </a:t>
          </a:r>
          <a:endParaRPr lang="en-US" sz="1500" kern="1200"/>
        </a:p>
      </dsp:txBody>
      <dsp:txXfrm>
        <a:off x="564387" y="2304940"/>
        <a:ext cx="4315781" cy="2046397"/>
      </dsp:txXfrm>
    </dsp:sp>
    <dsp:sp modelId="{602EEA2A-3C05-4EAC-A1C4-3425C5CBEFD8}">
      <dsp:nvSpPr>
        <dsp:cNvPr id="0" name=""/>
        <dsp:cNvSpPr/>
      </dsp:nvSpPr>
      <dsp:spPr>
        <a:xfrm>
          <a:off x="5635430" y="0"/>
          <a:ext cx="1510523" cy="1431591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276A224-F512-4658-B3AB-16E4F2A96566}">
      <dsp:nvSpPr>
        <dsp:cNvPr id="0" name=""/>
        <dsp:cNvSpPr/>
      </dsp:nvSpPr>
      <dsp:spPr>
        <a:xfrm>
          <a:off x="5635430" y="1608921"/>
          <a:ext cx="4315781" cy="6135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445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s-ES" sz="1900" b="1" kern="1200"/>
            <a:t>II. ANÁLISIS DEL CUESTIONARIO</a:t>
          </a:r>
          <a:endParaRPr lang="en-US" sz="1900" kern="1200"/>
        </a:p>
      </dsp:txBody>
      <dsp:txXfrm>
        <a:off x="5635430" y="1608921"/>
        <a:ext cx="4315781" cy="613539"/>
      </dsp:txXfrm>
    </dsp:sp>
    <dsp:sp modelId="{5A398334-2D12-4FA2-A1B9-6B6E81A717B2}">
      <dsp:nvSpPr>
        <dsp:cNvPr id="0" name=""/>
        <dsp:cNvSpPr/>
      </dsp:nvSpPr>
      <dsp:spPr>
        <a:xfrm>
          <a:off x="5635430" y="2304940"/>
          <a:ext cx="4315781" cy="20463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PRIMERA PARTE.- EVALUACIÓN INDIVIDUAL DE LOS JUECES: FINALIDAD Y MARCO NORMATIVO 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SEGUNDA PARTE.- CRITERIOS DE EVALUACIÓ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TERCERA PARTE.- PROCEDIMIENTO DE EVALUACIÓN</a:t>
          </a:r>
          <a:endParaRPr lang="en-US" sz="1500" kern="1200"/>
        </a:p>
        <a:p>
          <a:pPr marL="0" lvl="0" indent="0" algn="l" defTabSz="6667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500" kern="1200"/>
            <a:t>CUARTA PARTE.- CONSECUENCIAS DE LA EVALUACIÓN</a:t>
          </a:r>
          <a:endParaRPr lang="en-US" sz="1500" kern="1200"/>
        </a:p>
      </dsp:txBody>
      <dsp:txXfrm>
        <a:off x="5635430" y="2304940"/>
        <a:ext cx="4315781" cy="20463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7D909E3-111A-47E5-A447-6563EC3AE9B1}">
      <dsp:nvSpPr>
        <dsp:cNvPr id="0" name=""/>
        <dsp:cNvSpPr/>
      </dsp:nvSpPr>
      <dsp:spPr>
        <a:xfrm>
          <a:off x="0" y="46043"/>
          <a:ext cx="10515600" cy="71954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lvl="0" indent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000" kern="1200"/>
            <a:t>OBJETIVOS  DE UN TRABAJO CIENTÍFICO (ENCUESTAS VALIDADAS)</a:t>
          </a:r>
          <a:endParaRPr lang="en-US" sz="3000" kern="1200"/>
        </a:p>
      </dsp:txBody>
      <dsp:txXfrm>
        <a:off x="35125" y="81168"/>
        <a:ext cx="10445350" cy="649299"/>
      </dsp:txXfrm>
    </dsp:sp>
    <dsp:sp modelId="{5BECFB86-DA6D-48A6-9587-43CDED212D51}">
      <dsp:nvSpPr>
        <dsp:cNvPr id="0" name=""/>
        <dsp:cNvSpPr/>
      </dsp:nvSpPr>
      <dsp:spPr>
        <a:xfrm>
          <a:off x="0" y="765593"/>
          <a:ext cx="10515600" cy="35397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33870" tIns="38100" rIns="213360" bIns="38100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Documentos persiguen la UNIDAD de estrategias y estándares, resultando compatibles con la DIVERSIDAD DE SISTEMAS de evaluación en los Poderes Judiciales Iberoamericanos.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Mejorar los sistemas de evaluación del desempeño en clave de justicia de calidad 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Con ello se fortalece la independencia judicial y el Estado de Derecho</a:t>
          </a:r>
          <a:endParaRPr lang="en-US" sz="2300" kern="1200"/>
        </a:p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300" kern="1200"/>
            <a:t>La implementación de estas propuestas puede ayudar y contribuir a crear un entorno laboral más saludable y solidario para los profesionales del poder judicial, contribuyendo a mejorar su calidad de vida y, en consecuencia, la eficacia e independencia judicial en la prestación de servicios a la sociedad y coadyuvar a una justicia de calidad.</a:t>
          </a:r>
          <a:endParaRPr lang="en-US" sz="2300" kern="1200"/>
        </a:p>
      </dsp:txBody>
      <dsp:txXfrm>
        <a:off x="0" y="765593"/>
        <a:ext cx="10515600" cy="3539700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FED38B-C3CD-4095-BCC4-4D1A9306DA21}">
      <dsp:nvSpPr>
        <dsp:cNvPr id="0" name=""/>
        <dsp:cNvSpPr/>
      </dsp:nvSpPr>
      <dsp:spPr>
        <a:xfrm>
          <a:off x="0" y="66784"/>
          <a:ext cx="6666833" cy="1392299"/>
        </a:xfrm>
        <a:prstGeom prst="round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28 ACCIONES PROPUESTAS PARA UNA ESTRATEGIA  :</a:t>
          </a:r>
          <a:endParaRPr lang="en-US" sz="3500" kern="1200"/>
        </a:p>
      </dsp:txBody>
      <dsp:txXfrm>
        <a:off x="67966" y="134750"/>
        <a:ext cx="6530901" cy="1256367"/>
      </dsp:txXfrm>
    </dsp:sp>
    <dsp:sp modelId="{A6FFC869-D622-4406-9EE9-B9F077B60D46}">
      <dsp:nvSpPr>
        <dsp:cNvPr id="0" name=""/>
        <dsp:cNvSpPr/>
      </dsp:nvSpPr>
      <dsp:spPr>
        <a:xfrm>
          <a:off x="0" y="1459084"/>
          <a:ext cx="6666833" cy="13041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b="1" kern="1200" dirty="0"/>
            <a:t>10 SOBRE SISTEMAS DE EVALUACIÓN</a:t>
          </a:r>
          <a:endParaRPr lang="en-US" sz="2700" b="1" kern="1200" dirty="0"/>
        </a:p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b="1" kern="1200" dirty="0"/>
            <a:t>18 SOBRE EVALUACIÓN Y BIENESTAR JUDICIAL</a:t>
          </a:r>
          <a:endParaRPr lang="en-US" sz="2700" b="1" kern="1200" dirty="0"/>
        </a:p>
      </dsp:txBody>
      <dsp:txXfrm>
        <a:off x="0" y="1459084"/>
        <a:ext cx="6666833" cy="1304100"/>
      </dsp:txXfrm>
    </dsp:sp>
    <dsp:sp modelId="{26E26DA9-F933-4336-8FBE-0D40635F38D6}">
      <dsp:nvSpPr>
        <dsp:cNvPr id="0" name=""/>
        <dsp:cNvSpPr/>
      </dsp:nvSpPr>
      <dsp:spPr>
        <a:xfrm>
          <a:off x="0" y="2763185"/>
          <a:ext cx="6666833" cy="1392299"/>
        </a:xfrm>
        <a:prstGeom prst="roundRect">
          <a:avLst/>
        </a:prstGeom>
        <a:gradFill rotWithShape="0">
          <a:gsLst>
            <a:gs pos="0">
              <a:schemeClr val="accent5">
                <a:hueOff val="-6758543"/>
                <a:satOff val="-17419"/>
                <a:lumOff val="-1176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6758543"/>
                <a:satOff val="-17419"/>
                <a:lumOff val="-1176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6758543"/>
                <a:satOff val="-17419"/>
                <a:lumOff val="-1176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l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3500" kern="1200"/>
            <a:t>1 PROPUESTA INSTRUMENTAL Y FUNCIONAL:</a:t>
          </a:r>
          <a:endParaRPr lang="en-US" sz="3500" kern="1200"/>
        </a:p>
      </dsp:txBody>
      <dsp:txXfrm>
        <a:off x="67966" y="2831151"/>
        <a:ext cx="6530901" cy="1256367"/>
      </dsp:txXfrm>
    </dsp:sp>
    <dsp:sp modelId="{E4AB5390-4697-49AA-895C-C197A3FEF2F3}">
      <dsp:nvSpPr>
        <dsp:cNvPr id="0" name=""/>
        <dsp:cNvSpPr/>
      </dsp:nvSpPr>
      <dsp:spPr>
        <a:xfrm>
          <a:off x="0" y="4155485"/>
          <a:ext cx="6666833" cy="12316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1672" tIns="44450" rIns="248920" bIns="44450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s-ES" sz="2700" b="1" kern="1200" dirty="0"/>
            <a:t>OBSERVATORIO IBEROAMERICANO DE EVALUACIÓN DE DESEMPEÑO JUDICIAL CON PERSPECTIVA DE SALUD Y BIENESTAR</a:t>
          </a:r>
          <a:endParaRPr lang="en-US" sz="2700" b="1" kern="1200" dirty="0"/>
        </a:p>
      </dsp:txBody>
      <dsp:txXfrm>
        <a:off x="0" y="4155485"/>
        <a:ext cx="6666833" cy="12316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CircleList">
  <dgm:title val="Icon Circle List"/>
  <dgm:desc val="Use to show non-sequential or grouped chunks of information accompanied by related visuals. Circular shapes can hold an icon or small picture and corresponding text box shows Level 1 text. Works best for icons or small pictures with medium-length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alg type="sp"/>
    <dgm:shape xmlns:r="http://schemas.openxmlformats.org/officeDocument/2006/relationships" r:blip="">
      <dgm:adjLst/>
    </dgm:shape>
    <dgm:presOf/>
    <dgm:choose name="Name0">
      <dgm:if name="Name1" axis="ch" ptType="node" func="cnt" op="lte" val="3">
        <dgm:constrLst>
          <dgm:constr type="w" for="ch" forName="container" refType="w"/>
          <dgm:constr type="h" for="ch" forName="container" refType="h" fact="0.4"/>
        </dgm:constrLst>
      </dgm:if>
      <dgm:else name="Name2">
        <dgm:constrLst>
          <dgm:constr type="w" for="ch" forName="container" refType="w"/>
          <dgm:constr type="h" for="ch" forName="container" refType="h"/>
        </dgm:constrLst>
      </dgm:else>
    </dgm:choose>
    <dgm:ruleLst>
      <dgm:rule type="h" for="ch" forName="container" val="INF" fact="NaN" max="NaN"/>
    </dgm:ruleLst>
    <dgm:layoutNode name="container">
      <dgm:varLst>
        <dgm:dir/>
        <dgm:resizeHandles val="exact"/>
      </dgm:varLst>
      <dgm:choose name="Name3">
        <dgm:if name="Name4" axis="self" func="var" arg="dir" op="equ" val="norm">
          <dgm:alg type="snake">
            <dgm:param type="grDir" val="tL"/>
            <dgm:param type="flowDir" val="row"/>
            <dgm:param type="contDir" val="sameDir"/>
          </dgm:alg>
        </dgm:if>
        <dgm:else name="Name5">
          <dgm:alg type="snake">
            <dgm:param type="grDir" val="tR"/>
            <dgm:param type="flowDir" val="row"/>
            <dgm:param type="contDir" val="sameDi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w" fact="0.28"/>
        <dgm:constr type="w" for="ch" forName="sibTrans" refType="w" refFor="ch" refForName="compNode" fact="0.115"/>
        <dgm:constr type="sp" refType="h" op="equ" fact="0.17"/>
        <dgm:constr type="primFontSz" for="des" ptType="node" op="equ" val="24"/>
        <dgm:constr type="h" for="des" forName="compNode" op="equ"/>
        <dgm:constr type="h" for="des" forName="iconBgRect" op="equ"/>
      </dgm:constrLst>
      <dgm:ruleLst>
        <dgm:rule type="w" for="ch" forName="compNode" val="60" fact="NaN" max="NaN"/>
      </dgm:ruleLst>
      <dgm:forEach name="Name6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 axis="self"/>
          <dgm:constrLst>
            <dgm:constr type="w" for="ch" forName="iconBgRect" refType="w" fact="0.28"/>
            <dgm:constr type="h" for="ch" forName="iconBgRect" refType="w" refFor="ch" refForName="iconBgRect"/>
            <dgm:constr type="t" for="ch" forName="iconBgRect"/>
            <dgm:constr type="l" for="ch" forName="iconBgRect"/>
            <dgm:constr type="w" for="ch" forName="iconRect" refType="w" refFor="ch" refForName="iconBgRect" fact="0.58"/>
            <dgm:constr type="h" for="ch" forName="iconRect" refType="w" refFor="ch" refForName="iconRect"/>
            <dgm:constr type="ctrX" for="ch" forName="iconRect" refType="ctrX" refFor="ch" refForName="iconBgRect"/>
            <dgm:constr type="ctrY" for="ch" forName="iconRect" refType="ctrY" refFor="ch" refForName="iconBgRect"/>
            <dgm:constr type="w" for="ch" forName="spaceRect" refType="w" fact="0.06"/>
            <dgm:constr type="h" for="ch" forName="spaceRect" refType="h" refFor="ch" refForName="iconBgRect"/>
            <dgm:constr type="t" for="ch" forName="spaceRect" refType="t" refFor="ch" refForName="iconBgRect"/>
            <dgm:constr type="l" for="ch" forName="spaceRect" refType="r" refFor="ch" refForName="iconBgRect"/>
            <dgm:constr type="h" for="ch" forName="textRect" refType="h" refFor="ch" refForName="iconBgRect"/>
            <dgm:constr type="t" for="ch" forName="textRect" refType="t" refFor="ch" refForName="iconBgRect"/>
            <dgm:constr type="l" for="ch" forName="textRect" refType="r" refFor="ch" refForName="spaceRect"/>
          </dgm:constrLst>
          <dgm:ruleLst/>
          <dgm:layoutNode name="iconBgRect" styleLbl="bgShp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  <dgm:ruleLst/>
          </dgm:layoutNode>
          <dgm:layoutNode name="iconRect" styleLbl="node1">
            <dgm:alg type="sp"/>
            <dgm:shape xmlns:r="http://schemas.openxmlformats.org/officeDocument/2006/relationships" type="rect" r:blip="" blipPhldr="1">
              <dgm:adjLst/>
            </dgm:shape>
            <dgm:presOf/>
            <dgm:constrLst/>
            <dgm:ruleLst/>
          </dgm:layoutNode>
          <dgm:layoutNode name="spaceRect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textRect" styleLbl="revTx">
            <dgm:varLst>
              <dgm:chMax val="1"/>
              <dgm:chPref val="1"/>
            </dgm:varLst>
            <dgm:choose name="Name7">
              <dgm:if name="Name8" func="var" arg="dir" op="equ" val="norm">
                <dgm:alg type="tx">
                  <dgm:param type="txAnchorVert" val="mid"/>
                  <dgm:param type="parTxLTRAlign" val="l"/>
                  <dgm:param type="shpTxLTRAlignCh" val="l"/>
                  <dgm:param type="parTxRTLAlign" val="l"/>
                  <dgm:param type="shpTxRTLAlignCh" val="l"/>
                </dgm:alg>
              </dgm:if>
              <dgm:else name="Name9">
                <dgm:alg type="tx">
                  <dgm:param type="txAnchorVert" val="mid"/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self" ptType="node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11" fact="NaN" max="NaN"/>
            </dgm:ruleLst>
          </dgm:layoutNode>
        </dgm:layoutNode>
        <dgm:forEach name="Name10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196EDD-D1CB-F2DC-EF90-D6D3D13871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FBC707E-5D6F-3B4C-61E4-746720DB6A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C5E1E-6D6F-A364-F9FF-6246C2C553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559707C-DEF0-DB3F-CA06-E271B7EFD8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F9C166B-4E9B-2338-B3D6-B07A26168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8524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918594F-D61A-E226-BD9D-22A845345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59D88B4-E434-6B5F-7F53-A4A95A6D46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53C6234-2FFC-AF39-EC02-F1721C951E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71B8338-9699-400C-EFCE-F22E2F6049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C757CBB-72B5-E662-35B1-8AB3C3118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86210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9CDF541E-757F-AB3C-A3B8-8DB90A3053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3FD7A2CA-D747-D2E8-CD17-B753074DA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E8EECB6-F47D-B9AD-9A20-4F29C4386F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092C019-E854-7C71-D999-E02D25D7FD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0720F44-E801-7FDB-4BB8-94DA82C7E8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59644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119D2B-95DA-2FA6-6B9C-67BF44D7B9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42855CC-FB58-7F9E-D28E-C1D4101E7F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D24E544-8DB3-67CA-575F-AA4750F643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F864625-5A7C-6CB9-67B8-385267F993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F08B88E-D55A-D325-D2B3-BA39F5CA6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997660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C3BF0C0-724C-B0EE-7A90-3B0BADAC9A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7F3FE26-3D77-9741-E6AE-B27096CAF1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BF3A6E5-DE95-12B5-63AD-5206C82AE3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120FC86-4556-776E-5CB9-7EAA82352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2B799DA-3869-49DF-56C0-160BEA1649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627667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5772A38-350C-67D3-B222-4A96DBB747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87A47BA-A498-E020-540B-EE1476AAF4F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B78C936-EE6F-C77A-545E-16ABAD57B7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A3EFD48-C2B5-2E73-8F15-66C72B48F5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5573170-DAC7-F491-AFA3-534659291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F65FF8C-36A7-C205-CFAC-4FDC0153A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67449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6B5152-810E-9615-6817-D8E85A6C53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6E73BE1-A9F0-AB97-243C-6BCE9DA5D0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F758437-B28D-C8F3-1B75-A84DDB9667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DC87AEDB-2817-E06B-8BEA-68BF38D7F83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0BE146C-1F43-E15E-BE83-B2A2D0778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B8D8C26-74B7-874D-6E66-58E891CDF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DE65A13-82AE-320C-86DD-7D3C6D911C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7E03362-DBD3-F36C-3E43-E61A3DA84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75017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094EA33-9638-2575-E69B-E66CF0E01F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03211C4-46BE-1CA7-898B-46CB8511B1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B16B9AF8-660C-C4CC-2639-A7950B8740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3E27599-547B-89DB-A808-88E62C819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57372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A7D7D8B-6F62-A50F-E13C-24DA4A3F6D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B5BECE3-E26B-C0CF-D3AB-14ACAF144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200C35C6-211C-2F92-1F02-20DAFA03A1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1704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19FC6B-213F-7F1E-B46F-31D961209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2CCF88C-31ED-5DAD-FED4-F764EE0CF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D9DD76A-7619-7C9E-3887-99024A1DE4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A323507-D197-44CB-9F26-72003BAD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2F3C1B-BC21-1871-64FD-BC68A3D88F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16C482C-38F3-C540-68F8-F074F92F2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695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D7E80A-3239-ACAA-7746-A7A6064DC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1070AEE4-ED20-EFCE-1737-25C4E9589B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E133B876-7ECB-3D7B-452F-DA76662EC5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4F7E181-9489-9B29-B6B6-A1122F109E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FCC27AD-2C6A-65B4-1E9D-4102E0845B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3EFFC8F4-B2C3-37F2-38CC-70A5FED92E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45356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2D4074F3-C8B9-8982-207B-8C6B1A80E8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291A1C3-3928-F8DF-B67A-5630A132F4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5C17676-894F-4290-8D75-CF1EBEE07C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3535BB-BBB3-47A9-8FC9-44AC762420A0}" type="datetimeFigureOut">
              <a:rPr lang="es-ES" smtClean="0"/>
              <a:t>27/06/2023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72EB2B2-B257-1ADD-8924-5B19A44110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9B80D2A-59A3-EBCD-F5D8-32EE5FD43B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566FEF-A08D-4CB3-9B87-67C6E770D00F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76794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sv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image" Target="../media/image2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7.png"/><Relationship Id="rId5" Type="http://schemas.openxmlformats.org/officeDocument/2006/relationships/image" Target="../media/image22.png"/><Relationship Id="rId10" Type="http://schemas.openxmlformats.org/officeDocument/2006/relationships/image" Target="../media/image18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0" name="Rectangle 3089">
            <a:extLst>
              <a:ext uri="{FF2B5EF4-FFF2-40B4-BE49-F238E27FC236}">
                <a16:creationId xmlns:a16="http://schemas.microsoft.com/office/drawing/2014/main" id="{A2679492-7988-4050-9056-5424444524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229E552-D44B-DFF5-9479-A5D79C3DF0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92584" y="-1011381"/>
            <a:ext cx="4434720" cy="5292436"/>
          </a:xfrm>
        </p:spPr>
        <p:txBody>
          <a:bodyPr vert="horz" lIns="91440" tIns="45720" rIns="91440" bIns="45720" rtlCol="0" anchor="b">
            <a:noAutofit/>
          </a:bodyPr>
          <a:lstStyle/>
          <a:p>
            <a:pPr marL="457200">
              <a:spcAft>
                <a:spcPts val="1000"/>
              </a:spcAft>
            </a:pPr>
            <a:r>
              <a:rPr lang="en-US" sz="2400" b="1" dirty="0">
                <a:effectLst/>
                <a:latin typeface="Abadi" panose="020B0604020104020204" pitchFamily="34" charset="0"/>
              </a:rPr>
              <a:t>Grupo 2 - EVALUACIÓN DE LA CALIDAD Y DESEMPEÑO DE LA JUDICATURA  PLAN ESTRATÉGICO PARA UNA EVALUACIÓN EFICAZ DEL DESEMPEÑO DE LA JUDICATURA CON PERSPECTIVA DE SALUD Y BIENESTAR JUDICIAL</a:t>
            </a:r>
            <a:br>
              <a:rPr lang="en-US" sz="2400" b="1" dirty="0">
                <a:effectLst/>
                <a:latin typeface="Abadi" panose="020B0604020104020204" pitchFamily="34" charset="0"/>
              </a:rPr>
            </a:br>
            <a:br>
              <a:rPr lang="en-US" sz="2400" dirty="0">
                <a:effectLst/>
                <a:latin typeface="Abadi" panose="020B0604020104020204" pitchFamily="34" charset="0"/>
              </a:rPr>
            </a:br>
            <a:endParaRPr lang="en-US" sz="2400" dirty="0">
              <a:latin typeface="Abadi" panose="020B0604020104020204" pitchFamily="34" charset="0"/>
            </a:endParaRPr>
          </a:p>
        </p:txBody>
      </p:sp>
      <p:sp>
        <p:nvSpPr>
          <p:cNvPr id="3092" name="Rectangle 3091">
            <a:extLst>
              <a:ext uri="{FF2B5EF4-FFF2-40B4-BE49-F238E27FC236}">
                <a16:creationId xmlns:a16="http://schemas.microsoft.com/office/drawing/2014/main" id="{B5ABDEAA-B248-4182-B67C-A925338E77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3008" y="252743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7EF30F75-4BEC-0C88-3D5C-78B68A9E95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1388" y="539762"/>
            <a:ext cx="3702859" cy="2468573"/>
          </a:xfrm>
          <a:prstGeom prst="rect">
            <a:avLst/>
          </a:prstGeom>
        </p:spPr>
      </p:pic>
      <p:sp>
        <p:nvSpPr>
          <p:cNvPr id="3094" name="Rectangle 3093">
            <a:extLst>
              <a:ext uri="{FF2B5EF4-FFF2-40B4-BE49-F238E27FC236}">
                <a16:creationId xmlns:a16="http://schemas.microsoft.com/office/drawing/2014/main" id="{B091B163-7D61-4891-ABCF-5C13D9C418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5449" y="3548095"/>
            <a:ext cx="4739619" cy="3042610"/>
          </a:xfrm>
          <a:prstGeom prst="rect">
            <a:avLst/>
          </a:prstGeom>
          <a:gradFill flip="none" rotWithShape="1">
            <a:gsLst>
              <a:gs pos="0">
                <a:schemeClr val="accent1"/>
              </a:gs>
              <a:gs pos="100000">
                <a:schemeClr val="accent2"/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AB56182-6C9A-AB8C-CF3D-07016821BC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92583" y="4355015"/>
            <a:ext cx="4434721" cy="1957531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>
                <a:effectLst/>
              </a:rPr>
              <a:t>II </a:t>
            </a:r>
            <a:r>
              <a:rPr lang="en-US" sz="2000" dirty="0" err="1">
                <a:effectLst/>
              </a:rPr>
              <a:t>Reunión</a:t>
            </a:r>
            <a:r>
              <a:rPr lang="en-US" sz="2000" dirty="0">
                <a:effectLst/>
              </a:rPr>
              <a:t> </a:t>
            </a:r>
            <a:r>
              <a:rPr lang="en-US" sz="2000" dirty="0" err="1"/>
              <a:t>Preparatoria</a:t>
            </a:r>
            <a:r>
              <a:rPr lang="en-US" sz="2000" dirty="0"/>
              <a:t> </a:t>
            </a:r>
          </a:p>
          <a:p>
            <a:pPr algn="l"/>
            <a:r>
              <a:rPr lang="en-US" sz="2000" dirty="0">
                <a:effectLst/>
              </a:rPr>
              <a:t>Santa Cruz de la Sierra, Bolivia, 28 a 30  de </a:t>
            </a:r>
            <a:r>
              <a:rPr lang="en-US" sz="2000" dirty="0" err="1">
                <a:effectLst/>
              </a:rPr>
              <a:t>junio</a:t>
            </a:r>
            <a:r>
              <a:rPr lang="en-US" sz="2000" dirty="0">
                <a:effectLst/>
              </a:rPr>
              <a:t> 2023</a:t>
            </a: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2000" dirty="0"/>
          </a:p>
          <a:p>
            <a:pPr indent="-228600" algn="l">
              <a:buFont typeface="Arial" panose="020B0604020202020204" pitchFamily="34" charset="0"/>
              <a:buChar char="•"/>
            </a:pPr>
            <a:r>
              <a:rPr lang="en-US" sz="2000" dirty="0" err="1"/>
              <a:t>Coordinación</a:t>
            </a:r>
            <a:r>
              <a:rPr lang="en-US" sz="2000" dirty="0"/>
              <a:t>: </a:t>
            </a:r>
            <a:r>
              <a:rPr lang="en-US" sz="2000" dirty="0" err="1"/>
              <a:t>Brasil</a:t>
            </a:r>
            <a:r>
              <a:rPr lang="en-US" sz="2000" dirty="0"/>
              <a:t> y </a:t>
            </a:r>
            <a:r>
              <a:rPr lang="en-US" sz="2000" dirty="0" err="1"/>
              <a:t>España</a:t>
            </a:r>
            <a:endParaRPr lang="en-US" sz="2000" dirty="0"/>
          </a:p>
        </p:txBody>
      </p:sp>
      <p:pic>
        <p:nvPicPr>
          <p:cNvPr id="3074" name="Picture 2" descr="CUMBRE JUDICIAL IBEROAMERICANA (Parte 2) | Tribunal Supremo Popular de la  República de Cuba">
            <a:extLst>
              <a:ext uri="{FF2B5EF4-FFF2-40B4-BE49-F238E27FC236}">
                <a16:creationId xmlns:a16="http://schemas.microsoft.com/office/drawing/2014/main" id="{53A18E84-7C81-CE12-4839-6C87FE5B56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4351" y="3968167"/>
            <a:ext cx="4281815" cy="2202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96" name="Straight Connector 3095">
            <a:extLst>
              <a:ext uri="{FF2B5EF4-FFF2-40B4-BE49-F238E27FC236}">
                <a16:creationId xmlns:a16="http://schemas.microsoft.com/office/drawing/2014/main" id="{C49DA8F6-BCC1-4447-B54C-57856834B9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1586162" y="3610394"/>
            <a:ext cx="0" cy="3238728"/>
          </a:xfrm>
          <a:prstGeom prst="line">
            <a:avLst/>
          </a:prstGeom>
          <a:ln w="25400" cap="sq">
            <a:gradFill flip="none" rotWithShape="1"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6200000" scaled="1"/>
              <a:tileRect/>
            </a:gra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856B314-B42C-7798-5AB7-FE82674776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0606" y="518980"/>
            <a:ext cx="3702859" cy="24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0592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9588DA8-065E-4F6F-8EFD-43104AB2E0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4285719-470E-454C-AF62-8323075F1F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D9FE4EF-C4D8-49A0-B2FF-81D8DB7D8A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300840D-0A0B-4512-BACA-B439D5B9C5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:a16="http://schemas.microsoft.com/office/drawing/2014/main" id="{D2B78728-A580-49A7-84F9-6EF6F583AD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Freeform: Shape 17">
            <a:extLst>
              <a:ext uri="{FF2B5EF4-FFF2-40B4-BE49-F238E27FC236}">
                <a16:creationId xmlns:a16="http://schemas.microsoft.com/office/drawing/2014/main" id="{38FAA1A1-D861-433F-88FA-1E9D6FD31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D71EDA1-87BF-4D5D-AB79-F346FD1927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3" y="1399943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E7F761D-20FB-2092-BB82-6F91DEA2E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722" y="586855"/>
            <a:ext cx="3201366" cy="3387497"/>
          </a:xfrm>
        </p:spPr>
        <p:txBody>
          <a:bodyPr anchor="b">
            <a:normAutofit/>
          </a:bodyPr>
          <a:lstStyle/>
          <a:p>
            <a:pPr algn="r"/>
            <a:r>
              <a:rPr lang="es-ES" sz="2800">
                <a:solidFill>
                  <a:srgbClr val="FFFFFF"/>
                </a:solidFill>
              </a:rPr>
              <a:t>2º Documento: EVALUACIÓN DEL DESEMPEÑO Y BIENESTAR JUDICIAL: encuesta específica (6 mil jueces/zas)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2868263-D8C1-F49D-1117-E3F01FF082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10259" y="649480"/>
            <a:ext cx="6555347" cy="5546047"/>
          </a:xfrm>
        </p:spPr>
        <p:txBody>
          <a:bodyPr anchor="ctr">
            <a:normAutofit/>
          </a:bodyPr>
          <a:lstStyle/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DISTRIBUCIÓN MÁS EQUITATIVA Y ASUMIBLE DE CARGA DE TRABAJO. </a:t>
            </a:r>
          </a:p>
          <a:p>
            <a:pPr marL="342900" lvl="0" indent="-342900">
              <a:spcAft>
                <a:spcPts val="600"/>
              </a:spcAft>
              <a:buFont typeface="+mj-lt"/>
              <a:buAutoNum type="arabicPeriod"/>
              <a:tabLst>
                <a:tab pos="457200" algn="l"/>
              </a:tabLst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UNA REMUNERACIÓN Y PROGRESIÓN EN LA CARRERA.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Y FOMENTAR LOS PROGRAMAS DE CAPACITACIÓN Y FORMACIÓN; Y EN PARTICULAR LA GESTIÓN DE CONFLICTOS EN SEDES JUDICIALES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eaLnBrk="0" fontAlgn="base" hangingPunct="0">
              <a:spcAft>
                <a:spcPts val="800"/>
              </a:spcAft>
              <a:buFont typeface="+mj-lt"/>
              <a:buAutoNum type="arabicPeriod" startAt="3"/>
            </a:pPr>
            <a:r>
              <a:rPr lang="es-ES" sz="1400" b="1" spc="-15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IMPLEMENTAR, MANTENER Y  GENERALIZAR EN SU CONTENIDO, LOS EXÁMENES DE SALUD A LA CARRERA JUDICIAL.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 Y FOMENTAR EL ASESORAMIENTO Y APOYO PSICOLÓGICO.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DERECHOS A LA CONSULTA, PARTICIPACIÓN, INFORMACIÓN Y FORMACIÓN  EN LAS POLÍTICAS DE SALUD PROFESIONAL: LOS PROGRAMAS DE APOYO ENTRE PARES Y EL ESTABLECIMIENTO DE REDES DE EXPERTOS/AS EN PREVENCIÓN DE RIESGOS Y BIENESTAR JUDICIAL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FOMENTO DE ACTIVIDADES FÍSICAS Y DE RELAJACIÓN.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IMPLEMENTAR MEDIDAS FLEXIBILIDAD Y AJUSTES EN EL CONTENIDO DE LA PRESTACIÓN DEL TRABAJO COMO MEDIDAS DE CONCILIACIÓN DE LA VIDA PERSONAL Y FAMILIAR 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PROMOVER POLÍTICAS DE ADAPTACIONES DE PUESTO DE TRABAJO EN SITUACIONES PERSONALES POR LA CONDICIÓN DE ESPECIAL SENSIBILIDAD 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600"/>
              </a:spcAft>
              <a:buFont typeface="+mj-lt"/>
              <a:buAutoNum type="arabicPeriod" startAt="3"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FACILITACIÓN DE ESPACIOS DE DESCANSO Y OCIO.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400" dirty="0"/>
          </a:p>
        </p:txBody>
      </p:sp>
    </p:spTree>
    <p:extLst>
      <p:ext uri="{BB962C8B-B14F-4D97-AF65-F5344CB8AC3E}">
        <p14:creationId xmlns:p14="http://schemas.microsoft.com/office/powerpoint/2010/main" val="1151566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B15ED52-F352-441B-82BF-E0EA34836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B2E3793-BFE6-45A2-9B7B-E18844431C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-1"/>
            <a:ext cx="12191998" cy="1590742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C4C4868-CB8F-4AF9-9CDB-8108F2C19B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3" y="0"/>
            <a:ext cx="8115306" cy="1590742"/>
          </a:xfrm>
          <a:prstGeom prst="rect">
            <a:avLst/>
          </a:prstGeom>
          <a:gradFill>
            <a:gsLst>
              <a:gs pos="20000">
                <a:schemeClr val="accent1">
                  <a:alpha val="0"/>
                </a:schemeClr>
              </a:gs>
              <a:gs pos="100000">
                <a:schemeClr val="accent1">
                  <a:lumMod val="50000"/>
                  <a:alpha val="5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75E0459-6403-40CD-989D-56A4407CA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299" y="-1"/>
            <a:ext cx="4076698" cy="1590742"/>
          </a:xfrm>
          <a:prstGeom prst="rect">
            <a:avLst/>
          </a:prstGeom>
          <a:gradFill>
            <a:gsLst>
              <a:gs pos="0">
                <a:schemeClr val="accent1">
                  <a:alpha val="66000"/>
                </a:schemeClr>
              </a:gs>
              <a:gs pos="100000">
                <a:srgbClr val="000000">
                  <a:alpha val="30000"/>
                </a:srgbClr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3E5B1A8-3AC9-4BD1-9BBC-78CA94F2D1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9350" y="-1"/>
            <a:ext cx="11732646" cy="1597433"/>
          </a:xfrm>
          <a:prstGeom prst="rect">
            <a:avLst/>
          </a:prstGeom>
          <a:gradFill>
            <a:gsLst>
              <a:gs pos="50000">
                <a:srgbClr val="000000">
                  <a:alpha val="0"/>
                </a:srgbClr>
              </a:gs>
              <a:gs pos="99000">
                <a:schemeClr val="accent1">
                  <a:lumMod val="50000"/>
                  <a:alpha val="52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3C83640-F73C-300F-2985-E81055EDC3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599" y="294538"/>
            <a:ext cx="9895951" cy="1033669"/>
          </a:xfrm>
        </p:spPr>
        <p:txBody>
          <a:bodyPr>
            <a:normAutofit/>
          </a:bodyPr>
          <a:lstStyle/>
          <a:p>
            <a:r>
              <a:rPr lang="es-ES" sz="3100">
                <a:solidFill>
                  <a:srgbClr val="FFFFFF"/>
                </a:solidFill>
              </a:rPr>
              <a:t>2º Documento: EVALUACIÓN DEL DESEMPEÑO Y BIENESTAR JUDICIAL: encuesta específica (6 mil jueces/zas)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B580523-0460-6BBB-E082-268BBE6D6D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599" y="1745672"/>
            <a:ext cx="9724031" cy="4655127"/>
          </a:xfrm>
        </p:spPr>
        <p:txBody>
          <a:bodyPr anchor="ctr">
            <a:normAutofit/>
          </a:bodyPr>
          <a:lstStyle/>
          <a:p>
            <a:pPr marL="0" lvl="0" indent="0">
              <a:spcAft>
                <a:spcPts val="1000"/>
              </a:spcAft>
              <a:buNone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11. CAMPAÑAS DE CONCIENCIACIÓN.</a:t>
            </a:r>
            <a:endParaRPr lang="es-ES" sz="14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eaLnBrk="0" fontAlgn="base" hangingPunct="0">
              <a:spcAft>
                <a:spcPts val="1000"/>
              </a:spcAft>
              <a:buNone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12. MONITOREO Y EVALUACIÓN: ESTABLECIMIENTO DE SISTEMA DE ALERTAS TEMPRANAS </a:t>
            </a:r>
          </a:p>
          <a:p>
            <a:pPr marL="0" lvl="0" indent="0" eaLnBrk="0" fontAlgn="base" hangingPunct="0">
              <a:spcAft>
                <a:spcPts val="1000"/>
              </a:spcAft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13. ALIANZAS CON ORGANIZACIONES ESPECIALIZADAS Y CON LA PROPUESTA DE OBSERVATORIO IBEROAMERICANO DE EVALUACIÓN DE DESEMPEÑO JUDICIAL CON PERSPECTIVA DE SALUD Y BIENESTAR (CUMBRE JUDICIAL IBEROAMERICANA)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0" lvl="0" indent="0" eaLnBrk="0" fontAlgn="base" hangingPunct="0">
              <a:spcAft>
                <a:spcPts val="1000"/>
              </a:spcAft>
              <a:buNone/>
            </a:pPr>
            <a:r>
              <a:rPr lang="es-ES" sz="14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14. DESARROLLAR INVESTIGACIONES SOBRE EL BIENESTAR, Y EN PARTICULAR ENCUESTAS SOBRE EVALUACIONES DEL PUESTO DE TRABAJO, MEDIOS MATERIALES (INFRAESTRUCTURAS) Y RIESGOS PSICOSOCIALES (INCLUYENDO RIESGOS DE TECNOESTRÉS, DESCONEXIÓN DIGITAL) </a:t>
            </a:r>
          </a:p>
          <a:p>
            <a:pPr marL="0" lvl="0" indent="0" eaLnBrk="0" fontAlgn="base" hangingPunct="0">
              <a:spcAft>
                <a:spcPts val="1000"/>
              </a:spcAft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15. INFORMACIÓN Y VISIBILIDAD EN TODOS LOS ENTORNOS DE WEB DE LOS PODERES JUDICIALES Y DE LA CUMBRE JUDICIAL IBEROAMERICANA A SOBRE BIENESTAR JUDICIAL A TRAVÉS DEL OBSERVATORIO IBEROAMERICANO DE EVALUACIÓN DE DESEMPEÑO JUDICIAL CON PERSPECTIVA DE SALUD Y BIENESTAR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16. POLÍTICA DE SEGURIDAD PERSONAL Y FAMILIAR </a:t>
            </a:r>
          </a:p>
          <a:p>
            <a:pPr marL="0" lvl="0" indent="0"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17. CONEXIÓN DE LA SALUD Y LAS CONDICIONES DE TRABAJO CON EVALUACIÓN DE DESEMPEÑO.</a:t>
            </a:r>
            <a:r>
              <a:rPr lang="es-ES" sz="1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>
              <a:spcAft>
                <a:spcPts val="800"/>
              </a:spcAft>
              <a:buNone/>
            </a:pPr>
            <a:r>
              <a:rPr lang="es-ES" sz="1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18. POLÍTICA CONTRA EL ACOSO Y HOSTIGAMIENTO SEXUAL.</a:t>
            </a:r>
            <a:endParaRPr lang="es-ES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s-ES" sz="1100" dirty="0"/>
          </a:p>
        </p:txBody>
      </p:sp>
    </p:spTree>
    <p:extLst>
      <p:ext uri="{BB962C8B-B14F-4D97-AF65-F5344CB8AC3E}">
        <p14:creationId xmlns:p14="http://schemas.microsoft.com/office/powerpoint/2010/main" val="1799177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0E32B1C-ACFF-FDFA-CC60-CA696217BB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BALANCE del TRABAJO REALIZADO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11A4D5B-E482-6AD0-EF6C-F40F1AE4651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352185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ACC6370-2D7E-4714-9D71-7542949D7D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56B2C21-A230-48C0-8DF1-C46611373C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4" y="1410082"/>
            <a:ext cx="6858000" cy="4037836"/>
          </a:xfrm>
          <a:prstGeom prst="rect">
            <a:avLst/>
          </a:prstGeom>
          <a:gradFill>
            <a:gsLst>
              <a:gs pos="800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47E18C-932D-4C95-AABA-FEC7C9499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85" y="1420219"/>
            <a:ext cx="6857999" cy="4037839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alpha val="46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150CB11-0C61-439E-910F-5787759E7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767923" y="3588085"/>
            <a:ext cx="2501979" cy="4037841"/>
          </a:xfrm>
          <a:prstGeom prst="rect">
            <a:avLst/>
          </a:prstGeom>
          <a:gradFill>
            <a:gsLst>
              <a:gs pos="2000">
                <a:schemeClr val="accent1">
                  <a:alpha val="29000"/>
                </a:schemeClr>
              </a:gs>
              <a:gs pos="100000">
                <a:srgbClr val="000000">
                  <a:alpha val="30000"/>
                </a:srgbClr>
              </a:gs>
            </a:gsLst>
            <a:lin ang="7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3F8A58B-5155-44CE-A5FF-7647B47D0A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635413">
            <a:off x="-501737" y="969718"/>
            <a:ext cx="3900357" cy="4178958"/>
          </a:xfrm>
          <a:custGeom>
            <a:avLst/>
            <a:gdLst>
              <a:gd name="connsiteX0" fmla="*/ 2432225 w 3900357"/>
              <a:gd name="connsiteY0" fmla="*/ 93939 h 4178958"/>
              <a:gd name="connsiteX1" fmla="*/ 3900357 w 3900357"/>
              <a:gd name="connsiteY1" fmla="*/ 2089479 h 4178958"/>
              <a:gd name="connsiteX2" fmla="*/ 1810878 w 3900357"/>
              <a:gd name="connsiteY2" fmla="*/ 4178958 h 4178958"/>
              <a:gd name="connsiteX3" fmla="*/ 78249 w 3900357"/>
              <a:gd name="connsiteY3" fmla="*/ 3257727 h 4178958"/>
              <a:gd name="connsiteX4" fmla="*/ 0 w 3900357"/>
              <a:gd name="connsiteY4" fmla="*/ 3128923 h 4178958"/>
              <a:gd name="connsiteX5" fmla="*/ 831324 w 3900357"/>
              <a:gd name="connsiteY5" fmla="*/ 244281 h 4178958"/>
              <a:gd name="connsiteX6" fmla="*/ 997559 w 3900357"/>
              <a:gd name="connsiteY6" fmla="*/ 164202 h 4178958"/>
              <a:gd name="connsiteX7" fmla="*/ 1810878 w 3900357"/>
              <a:gd name="connsiteY7" fmla="*/ 0 h 4178958"/>
              <a:gd name="connsiteX8" fmla="*/ 2432225 w 3900357"/>
              <a:gd name="connsiteY8" fmla="*/ 93939 h 417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900357" h="4178958">
                <a:moveTo>
                  <a:pt x="2432225" y="93939"/>
                </a:moveTo>
                <a:cubicBezTo>
                  <a:pt x="3282786" y="358491"/>
                  <a:pt x="3900357" y="1151865"/>
                  <a:pt x="3900357" y="2089479"/>
                </a:cubicBezTo>
                <a:cubicBezTo>
                  <a:pt x="3900357" y="3243466"/>
                  <a:pt x="2964865" y="4178958"/>
                  <a:pt x="1810878" y="4178958"/>
                </a:cubicBezTo>
                <a:cubicBezTo>
                  <a:pt x="1089636" y="4178958"/>
                  <a:pt x="453744" y="3813531"/>
                  <a:pt x="78249" y="3257727"/>
                </a:cubicBezTo>
                <a:lnTo>
                  <a:pt x="0" y="3128923"/>
                </a:lnTo>
                <a:lnTo>
                  <a:pt x="831324" y="244281"/>
                </a:lnTo>
                <a:lnTo>
                  <a:pt x="997559" y="164202"/>
                </a:lnTo>
                <a:cubicBezTo>
                  <a:pt x="1247540" y="58468"/>
                  <a:pt x="1522381" y="0"/>
                  <a:pt x="1810878" y="0"/>
                </a:cubicBezTo>
                <a:cubicBezTo>
                  <a:pt x="2027251" y="0"/>
                  <a:pt x="2235942" y="32888"/>
                  <a:pt x="2432225" y="93939"/>
                </a:cubicBezTo>
                <a:close/>
              </a:path>
            </a:pathLst>
          </a:custGeom>
          <a:gradFill>
            <a:gsLst>
              <a:gs pos="29000">
                <a:srgbClr val="000000">
                  <a:alpha val="0"/>
                </a:srgbClr>
              </a:gs>
              <a:gs pos="100000">
                <a:schemeClr val="accent1">
                  <a:alpha val="43000"/>
                </a:schemeClr>
              </a:gs>
            </a:gsLst>
            <a:lin ang="1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3F2ACA-E6D6-4028-82DD-F03C262D5D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0095" y="1410079"/>
            <a:ext cx="6858003" cy="4037835"/>
          </a:xfrm>
          <a:prstGeom prst="rect">
            <a:avLst/>
          </a:prstGeom>
          <a:gradFill>
            <a:gsLst>
              <a:gs pos="0">
                <a:srgbClr val="000000">
                  <a:alpha val="0"/>
                </a:srgbClr>
              </a:gs>
              <a:gs pos="99000">
                <a:schemeClr val="accent1">
                  <a:lumMod val="60000"/>
                  <a:lumOff val="40000"/>
                  <a:alpha val="11000"/>
                </a:scheme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6CA1CE8-DCAA-49F4-4F5B-7504852EAD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6478" y="1683756"/>
            <a:ext cx="3115265" cy="2396359"/>
          </a:xfrm>
        </p:spPr>
        <p:txBody>
          <a:bodyPr anchor="b">
            <a:normAutofit/>
          </a:bodyPr>
          <a:lstStyle/>
          <a:p>
            <a:pPr algn="r"/>
            <a:r>
              <a:rPr lang="es-ES" sz="4000">
                <a:solidFill>
                  <a:srgbClr val="FFFFFF"/>
                </a:solidFill>
              </a:rPr>
              <a:t>		BALANCE DE RESULTADOS</a:t>
            </a:r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828D7BDD-188D-9ECD-84DA-5B2A3ECBFAD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50796973"/>
              </p:ext>
            </p:extLst>
          </p:nvPr>
        </p:nvGraphicFramePr>
        <p:xfrm>
          <a:off x="4905052" y="750440"/>
          <a:ext cx="6666833" cy="5453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016801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6D7F65-E9B6-4775-8355-D095CC73C1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799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E2DE8C7-E59A-D4E5-97C5-DC88D2991B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6396" y="502021"/>
            <a:ext cx="6173262" cy="1655483"/>
          </a:xfrm>
        </p:spPr>
        <p:txBody>
          <a:bodyPr anchor="b">
            <a:normAutofit/>
          </a:bodyPr>
          <a:lstStyle/>
          <a:p>
            <a:r>
              <a:rPr lang="es-ES" sz="280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Observatorio </a:t>
            </a:r>
            <a:r>
              <a:rPr lang="es-ES" sz="2800">
                <a:effectLst/>
                <a:latin typeface="Verdana" panose="020B0604030504040204" pitchFamily="34" charset="0"/>
                <a:ea typeface="Calibri" panose="020F0502020204030204" pitchFamily="34" charset="0"/>
                <a:cs typeface="Cambria" panose="02040503050406030204" pitchFamily="18" charset="0"/>
              </a:rPr>
              <a:t>Iberoamericano de Evaluación de Desempeño Judicial con perspectiva de salud y bienestar</a:t>
            </a:r>
            <a:endParaRPr lang="es-ES" sz="280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DDBB785-2010-5BC2-BACD-53335432A9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6396" y="2346173"/>
            <a:ext cx="6173262" cy="3535083"/>
          </a:xfrm>
        </p:spPr>
        <p:txBody>
          <a:bodyPr>
            <a:normAutofit fontScale="47500" lnSpcReduction="20000"/>
          </a:bodyPr>
          <a:lstStyle/>
          <a:p>
            <a:r>
              <a:rPr lang="es-ES" sz="2600" dirty="0"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Ó</a:t>
            </a:r>
            <a:r>
              <a:rPr lang="es-ES" sz="2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rgano colegiado constituido al amparo de la normativa de la Cumbre Judicial Iberoamericana, y en particular, de las reglas establecidas en el Documento operativo.</a:t>
            </a:r>
            <a:endParaRPr lang="es-ES" sz="2600" dirty="0"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endParaRPr lang="es-ES" sz="2600" dirty="0">
              <a:effectLst/>
              <a:latin typeface="Cambria" panose="02040503050406030204" pitchFamily="18" charset="0"/>
              <a:ea typeface="Calibri" panose="020F0502020204030204" pitchFamily="34" charset="0"/>
              <a:cs typeface="Cambria" panose="02040503050406030204" pitchFamily="18" charset="0"/>
            </a:endParaRPr>
          </a:p>
          <a:p>
            <a:r>
              <a:rPr lang="es-ES" sz="2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Funciones de apoyo a los Poderes Judiciales en el asesoramiento, evaluación, colaboración institucional, elaboración de informes y estudios, y propuestas de actuación en materia de evaluación del desempeño con perspectiva de salud y bienestar de los miembros integrantes de la carrera judicial.</a:t>
            </a:r>
          </a:p>
          <a:p>
            <a:endParaRPr lang="es-ES" sz="2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es-ES" sz="2600" dirty="0">
                <a:latin typeface="Verdana" panose="020B0604030504040204" pitchFamily="34" charset="0"/>
                <a:cs typeface="Times New Roman" panose="02020603050405020304" pitchFamily="18" charset="0"/>
              </a:rPr>
              <a:t>Composición</a:t>
            </a:r>
            <a:r>
              <a:rPr lang="pt-BR" sz="2600" kern="0" dirty="0">
                <a:latin typeface="Verdana" panose="020B0604030504040204" pitchFamily="34" charset="0"/>
                <a:cs typeface="Times New Roman" panose="02020603050405020304" pitchFamily="18" charset="0"/>
              </a:rPr>
              <a:t>:</a:t>
            </a:r>
            <a:r>
              <a:rPr lang="es-ES" sz="2600" kern="1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 juez(a) o magistrado(a), designado del Poder Judicial (Corte Suprema o Supremo Tribunal) de cada país miembro de la Cumbre Judicial Iberoamericana, ;1 juez(a) o magistrado(a), representante del Consejo de la Judicatura de cada país miembro de la Cumbre Judicial Iberoamericana</a:t>
            </a:r>
          </a:p>
          <a:p>
            <a:pPr>
              <a:spcBef>
                <a:spcPts val="1800"/>
              </a:spcBef>
              <a:spcAft>
                <a:spcPts val="900"/>
              </a:spcAft>
            </a:pPr>
            <a:r>
              <a:rPr lang="es-ES" sz="2600" kern="100" dirty="0">
                <a:latin typeface="Verdana" panose="020B060403050404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Funcionamiento: </a:t>
            </a:r>
            <a:r>
              <a:rPr lang="es-ES" sz="2600" dirty="0">
                <a:effectLst/>
                <a:latin typeface="Verdana" panose="020B060403050404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Comisión Ejecutiva de Coordinación Permanente, el Plenario y la Secretaria de dicha Comisión. Funcionarán  de acuerdo con sus Estatutos y normas regulatorias</a:t>
            </a:r>
            <a:endParaRPr lang="es-ES" sz="2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1800"/>
              </a:spcBef>
              <a:spcAft>
                <a:spcPts val="900"/>
              </a:spcAft>
            </a:pPr>
            <a:endParaRPr lang="es-ES" sz="2600" dirty="0">
              <a:latin typeface="Verdana" panose="020B0604030504040204" pitchFamily="34" charset="0"/>
              <a:cs typeface="Times New Roman" panose="02020603050405020304" pitchFamily="18" charset="0"/>
            </a:endParaRPr>
          </a:p>
          <a:p>
            <a:pPr marL="0" indent="0">
              <a:spcBef>
                <a:spcPts val="1800"/>
              </a:spcBef>
              <a:spcAft>
                <a:spcPts val="900"/>
              </a:spcAft>
              <a:buNone/>
            </a:pPr>
            <a:endParaRPr lang="es-ES" sz="1000" dirty="0"/>
          </a:p>
        </p:txBody>
      </p:sp>
      <p:pic>
        <p:nvPicPr>
          <p:cNvPr id="5" name="Picture 4" descr="Escalones de entrada y columnas de un edificio majestuoso en la ciudad">
            <a:extLst>
              <a:ext uri="{FF2B5EF4-FFF2-40B4-BE49-F238E27FC236}">
                <a16:creationId xmlns:a16="http://schemas.microsoft.com/office/drawing/2014/main" id="{A4231E40-313C-C40F-555A-A9FF9C53478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627" r="29978" b="1"/>
          <a:stretch/>
        </p:blipFill>
        <p:spPr>
          <a:xfrm>
            <a:off x="8115300" y="-12515"/>
            <a:ext cx="4076700" cy="6418631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61707E60-CEC9-4661-AA82-69242EB4BD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6406116"/>
            <a:ext cx="12191998" cy="461774"/>
          </a:xfrm>
          <a:prstGeom prst="rect">
            <a:avLst/>
          </a:prstGeom>
          <a:gradFill>
            <a:gsLst>
              <a:gs pos="0">
                <a:srgbClr val="000000"/>
              </a:gs>
              <a:gs pos="70000">
                <a:schemeClr val="accent1">
                  <a:lumMod val="75000"/>
                </a:schemeClr>
              </a:gs>
            </a:gsLst>
            <a:lin ang="15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F035CD8-AE30-4146-96F2-036B0CE5E4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115300" y="6406115"/>
            <a:ext cx="4076698" cy="464399"/>
          </a:xfrm>
          <a:prstGeom prst="rect">
            <a:avLst/>
          </a:prstGeom>
          <a:gradFill>
            <a:gsLst>
              <a:gs pos="19000">
                <a:srgbClr val="000000">
                  <a:alpha val="46000"/>
                </a:srgbClr>
              </a:gs>
              <a:gs pos="99000">
                <a:schemeClr val="accent1"/>
              </a:gs>
            </a:gsLst>
            <a:lin ang="13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42903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45A9F99-D9B1-4094-A2E2-B90AC1DB7B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7FAF607-473A-4A43-A23D-BBFF5C4117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3B9F5014-5F4F-D858-6A21-925030C5ED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4105" y="802955"/>
            <a:ext cx="4977976" cy="1454051"/>
          </a:xfrm>
        </p:spPr>
        <p:txBody>
          <a:bodyPr>
            <a:normAutofit/>
          </a:bodyPr>
          <a:lstStyle/>
          <a:p>
            <a:r>
              <a:rPr lang="es-ES" sz="3600">
                <a:solidFill>
                  <a:schemeClr val="tx2"/>
                </a:solidFill>
              </a:rPr>
              <a:t>MUITO OBRIGADO</a:t>
            </a:r>
            <a:br>
              <a:rPr lang="es-ES" sz="3600">
                <a:solidFill>
                  <a:schemeClr val="tx2"/>
                </a:solidFill>
              </a:rPr>
            </a:br>
            <a:r>
              <a:rPr lang="es-ES" sz="3600">
                <a:solidFill>
                  <a:schemeClr val="tx2"/>
                </a:solidFill>
              </a:rPr>
              <a:t>MUCHAS GRACIAS </a:t>
            </a:r>
          </a:p>
        </p:txBody>
      </p:sp>
      <p:pic>
        <p:nvPicPr>
          <p:cNvPr id="18" name="Graphic 17" descr="Smiling Face with No Fill">
            <a:extLst>
              <a:ext uri="{FF2B5EF4-FFF2-40B4-BE49-F238E27FC236}">
                <a16:creationId xmlns:a16="http://schemas.microsoft.com/office/drawing/2014/main" id="{E5FF8C30-4F8B-2B6B-B933-1C27F38D4E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6951" y="1793846"/>
            <a:ext cx="3620021" cy="3620021"/>
          </a:xfrm>
          <a:prstGeom prst="rect">
            <a:avLst/>
          </a:prstGeom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20AA23B-478F-5B21-587F-84AD23C527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0574" y="2421682"/>
            <a:ext cx="4977578" cy="3639289"/>
          </a:xfrm>
        </p:spPr>
        <p:txBody>
          <a:bodyPr anchor="ctr">
            <a:normAutofit/>
          </a:bodyPr>
          <a:lstStyle/>
          <a:p>
            <a:endParaRPr lang="es-ES" sz="1800">
              <a:solidFill>
                <a:schemeClr val="tx2"/>
              </a:solidFill>
            </a:endParaRPr>
          </a:p>
          <a:p>
            <a:endParaRPr lang="es-ES" sz="1800">
              <a:solidFill>
                <a:schemeClr val="tx2"/>
              </a:solidFill>
            </a:endParaRPr>
          </a:p>
          <a:p>
            <a:endParaRPr lang="es-ES" sz="1800">
              <a:solidFill>
                <a:schemeClr val="tx2"/>
              </a:solidFill>
            </a:endParaRPr>
          </a:p>
          <a:p>
            <a:endParaRPr lang="es-ES" sz="1800">
              <a:solidFill>
                <a:schemeClr val="tx2"/>
              </a:solidFill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C5F6476F-D303-44D3-B30F-1BA348F0F6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2635" y="52996"/>
            <a:ext cx="5928607" cy="6805005"/>
            <a:chOff x="6095999" y="52996"/>
            <a:chExt cx="6093363" cy="6805005"/>
          </a:xfrm>
          <a:solidFill>
            <a:schemeClr val="accent5">
              <a:alpha val="10000"/>
            </a:schemeClr>
          </a:solidFill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C972EB4B-0539-4430-9340-8117B9D7C3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1" y="52996"/>
              <a:ext cx="6093361" cy="6805003"/>
            </a:xfrm>
            <a:custGeom>
              <a:avLst/>
              <a:gdLst>
                <a:gd name="connsiteX0" fmla="*/ 3391253 w 5890489"/>
                <a:gd name="connsiteY0" fmla="*/ 0 h 6578438"/>
                <a:gd name="connsiteX1" fmla="*/ 3434974 w 5890489"/>
                <a:gd name="connsiteY1" fmla="*/ 646 h 6578438"/>
                <a:gd name="connsiteX2" fmla="*/ 3522419 w 5890489"/>
                <a:gd name="connsiteY2" fmla="*/ 2712 h 6578438"/>
                <a:gd name="connsiteX3" fmla="*/ 3610261 w 5890489"/>
                <a:gd name="connsiteY3" fmla="*/ 6458 h 6578438"/>
                <a:gd name="connsiteX4" fmla="*/ 3786872 w 5890489"/>
                <a:gd name="connsiteY4" fmla="*/ 20667 h 6578438"/>
                <a:gd name="connsiteX5" fmla="*/ 3962291 w 5890489"/>
                <a:gd name="connsiteY5" fmla="*/ 43530 h 6578438"/>
                <a:gd name="connsiteX6" fmla="*/ 4135855 w 5890489"/>
                <a:gd name="connsiteY6" fmla="*/ 75176 h 6578438"/>
                <a:gd name="connsiteX7" fmla="*/ 4307299 w 5890489"/>
                <a:gd name="connsiteY7" fmla="*/ 114315 h 6578438"/>
                <a:gd name="connsiteX8" fmla="*/ 4476358 w 5890489"/>
                <a:gd name="connsiteY8" fmla="*/ 160816 h 6578438"/>
                <a:gd name="connsiteX9" fmla="*/ 4559829 w 5890489"/>
                <a:gd name="connsiteY9" fmla="*/ 186779 h 6578438"/>
                <a:gd name="connsiteX10" fmla="*/ 4642901 w 5890489"/>
                <a:gd name="connsiteY10" fmla="*/ 213648 h 6578438"/>
                <a:gd name="connsiteX11" fmla="*/ 5280847 w 5890489"/>
                <a:gd name="connsiteY11" fmla="*/ 485936 h 6578438"/>
                <a:gd name="connsiteX12" fmla="*/ 5865400 w 5890489"/>
                <a:gd name="connsiteY12" fmla="*/ 851099 h 6578438"/>
                <a:gd name="connsiteX13" fmla="*/ 5890489 w 5890489"/>
                <a:gd name="connsiteY13" fmla="*/ 870950 h 6578438"/>
                <a:gd name="connsiteX14" fmla="*/ 5890489 w 5890489"/>
                <a:gd name="connsiteY14" fmla="*/ 1321814 h 6578438"/>
                <a:gd name="connsiteX15" fmla="*/ 5887395 w 5890489"/>
                <a:gd name="connsiteY15" fmla="*/ 1318952 h 6578438"/>
                <a:gd name="connsiteX16" fmla="*/ 5830291 w 5890489"/>
                <a:gd name="connsiteY16" fmla="*/ 1265992 h 6578438"/>
                <a:gd name="connsiteX17" fmla="*/ 5815981 w 5890489"/>
                <a:gd name="connsiteY17" fmla="*/ 1252687 h 6578438"/>
                <a:gd name="connsiteX18" fmla="*/ 5801142 w 5890489"/>
                <a:gd name="connsiteY18" fmla="*/ 1240158 h 6578438"/>
                <a:gd name="connsiteX19" fmla="*/ 5771464 w 5890489"/>
                <a:gd name="connsiteY19" fmla="*/ 1214969 h 6578438"/>
                <a:gd name="connsiteX20" fmla="*/ 5651030 w 5890489"/>
                <a:gd name="connsiteY20" fmla="*/ 1115767 h 6578438"/>
                <a:gd name="connsiteX21" fmla="*/ 5123183 w 5890489"/>
                <a:gd name="connsiteY21" fmla="*/ 780443 h 6578438"/>
                <a:gd name="connsiteX22" fmla="*/ 4533860 w 5890489"/>
                <a:gd name="connsiteY22" fmla="*/ 567701 h 6578438"/>
                <a:gd name="connsiteX23" fmla="*/ 4457281 w 5890489"/>
                <a:gd name="connsiteY23" fmla="*/ 550780 h 6578438"/>
                <a:gd name="connsiteX24" fmla="*/ 4380568 w 5890489"/>
                <a:gd name="connsiteY24" fmla="*/ 535279 h 6578438"/>
                <a:gd name="connsiteX25" fmla="*/ 4303325 w 5890489"/>
                <a:gd name="connsiteY25" fmla="*/ 522879 h 6578438"/>
                <a:gd name="connsiteX26" fmla="*/ 4264769 w 5890489"/>
                <a:gd name="connsiteY26" fmla="*/ 516679 h 6578438"/>
                <a:gd name="connsiteX27" fmla="*/ 4226082 w 5890489"/>
                <a:gd name="connsiteY27" fmla="*/ 511253 h 6578438"/>
                <a:gd name="connsiteX28" fmla="*/ 4070934 w 5890489"/>
                <a:gd name="connsiteY28" fmla="*/ 494848 h 6578438"/>
                <a:gd name="connsiteX29" fmla="*/ 3915521 w 5890489"/>
                <a:gd name="connsiteY29" fmla="*/ 486065 h 6578438"/>
                <a:gd name="connsiteX30" fmla="*/ 3760241 w 5890489"/>
                <a:gd name="connsiteY30" fmla="*/ 484257 h 6578438"/>
                <a:gd name="connsiteX31" fmla="*/ 3682734 w 5890489"/>
                <a:gd name="connsiteY31" fmla="*/ 486581 h 6578438"/>
                <a:gd name="connsiteX32" fmla="*/ 3605491 w 5890489"/>
                <a:gd name="connsiteY32" fmla="*/ 488907 h 6578438"/>
                <a:gd name="connsiteX33" fmla="*/ 3527454 w 5890489"/>
                <a:gd name="connsiteY33" fmla="*/ 493169 h 6578438"/>
                <a:gd name="connsiteX34" fmla="*/ 3449151 w 5890489"/>
                <a:gd name="connsiteY34" fmla="*/ 498336 h 6578438"/>
                <a:gd name="connsiteX35" fmla="*/ 3410067 w 5890489"/>
                <a:gd name="connsiteY35" fmla="*/ 500532 h 6578438"/>
                <a:gd name="connsiteX36" fmla="*/ 3371246 w 5890489"/>
                <a:gd name="connsiteY36" fmla="*/ 504279 h 6578438"/>
                <a:gd name="connsiteX37" fmla="*/ 3293739 w 5890489"/>
                <a:gd name="connsiteY37" fmla="*/ 511512 h 6578438"/>
                <a:gd name="connsiteX38" fmla="*/ 2689445 w 5890489"/>
                <a:gd name="connsiteY38" fmla="*/ 610198 h 6578438"/>
                <a:gd name="connsiteX39" fmla="*/ 2117875 w 5890489"/>
                <a:gd name="connsiteY39" fmla="*/ 800335 h 6578438"/>
                <a:gd name="connsiteX40" fmla="*/ 1981276 w 5890489"/>
                <a:gd name="connsiteY40" fmla="*/ 865566 h 6578438"/>
                <a:gd name="connsiteX41" fmla="*/ 1847991 w 5890489"/>
                <a:gd name="connsiteY41" fmla="*/ 938676 h 6578438"/>
                <a:gd name="connsiteX42" fmla="*/ 1783069 w 5890489"/>
                <a:gd name="connsiteY42" fmla="*/ 978718 h 6578438"/>
                <a:gd name="connsiteX43" fmla="*/ 1750609 w 5890489"/>
                <a:gd name="connsiteY43" fmla="*/ 998869 h 6578438"/>
                <a:gd name="connsiteX44" fmla="*/ 1734312 w 5890489"/>
                <a:gd name="connsiteY44" fmla="*/ 1008945 h 6578438"/>
                <a:gd name="connsiteX45" fmla="*/ 1718547 w 5890489"/>
                <a:gd name="connsiteY45" fmla="*/ 1019924 h 6578438"/>
                <a:gd name="connsiteX46" fmla="*/ 1655481 w 5890489"/>
                <a:gd name="connsiteY46" fmla="*/ 1063582 h 6578438"/>
                <a:gd name="connsiteX47" fmla="*/ 1593077 w 5890489"/>
                <a:gd name="connsiteY47" fmla="*/ 1108664 h 6578438"/>
                <a:gd name="connsiteX48" fmla="*/ 1532263 w 5890489"/>
                <a:gd name="connsiteY48" fmla="*/ 1156197 h 6578438"/>
                <a:gd name="connsiteX49" fmla="*/ 1472509 w 5890489"/>
                <a:gd name="connsiteY49" fmla="*/ 1205152 h 6578438"/>
                <a:gd name="connsiteX50" fmla="*/ 1414212 w 5890489"/>
                <a:gd name="connsiteY50" fmla="*/ 1256175 h 6578438"/>
                <a:gd name="connsiteX51" fmla="*/ 1357242 w 5890489"/>
                <a:gd name="connsiteY51" fmla="*/ 1308359 h 6578438"/>
                <a:gd name="connsiteX52" fmla="*/ 1153072 w 5890489"/>
                <a:gd name="connsiteY52" fmla="*/ 1529498 h 6578438"/>
                <a:gd name="connsiteX53" fmla="*/ 1002694 w 5890489"/>
                <a:gd name="connsiteY53" fmla="*/ 1770658 h 6578438"/>
                <a:gd name="connsiteX54" fmla="*/ 974076 w 5890489"/>
                <a:gd name="connsiteY54" fmla="*/ 1835371 h 6578438"/>
                <a:gd name="connsiteX55" fmla="*/ 949564 w 5890489"/>
                <a:gd name="connsiteY55" fmla="*/ 1903573 h 6578438"/>
                <a:gd name="connsiteX56" fmla="*/ 927173 w 5890489"/>
                <a:gd name="connsiteY56" fmla="*/ 1974229 h 6578438"/>
                <a:gd name="connsiteX57" fmla="*/ 906107 w 5890489"/>
                <a:gd name="connsiteY57" fmla="*/ 2046952 h 6578438"/>
                <a:gd name="connsiteX58" fmla="*/ 751092 w 5890489"/>
                <a:gd name="connsiteY58" fmla="*/ 2676266 h 6578438"/>
                <a:gd name="connsiteX59" fmla="*/ 547189 w 5890489"/>
                <a:gd name="connsiteY59" fmla="*/ 3308422 h 6578438"/>
                <a:gd name="connsiteX60" fmla="*/ 441195 w 5890489"/>
                <a:gd name="connsiteY60" fmla="*/ 3866306 h 6578438"/>
                <a:gd name="connsiteX61" fmla="*/ 527182 w 5890489"/>
                <a:gd name="connsiteY61" fmla="*/ 4439174 h 6578438"/>
                <a:gd name="connsiteX62" fmla="*/ 775073 w 5890489"/>
                <a:gd name="connsiteY62" fmla="*/ 4987240 h 6578438"/>
                <a:gd name="connsiteX63" fmla="*/ 943206 w 5890489"/>
                <a:gd name="connsiteY63" fmla="*/ 5244933 h 6578438"/>
                <a:gd name="connsiteX64" fmla="*/ 1133728 w 5890489"/>
                <a:gd name="connsiteY64" fmla="*/ 5490356 h 6578438"/>
                <a:gd name="connsiteX65" fmla="*/ 1359626 w 5890489"/>
                <a:gd name="connsiteY65" fmla="*/ 5709815 h 6578438"/>
                <a:gd name="connsiteX66" fmla="*/ 1481254 w 5890489"/>
                <a:gd name="connsiteY66" fmla="*/ 5809146 h 6578438"/>
                <a:gd name="connsiteX67" fmla="*/ 1543260 w 5890489"/>
                <a:gd name="connsiteY67" fmla="*/ 5856940 h 6578438"/>
                <a:gd name="connsiteX68" fmla="*/ 1607518 w 5890489"/>
                <a:gd name="connsiteY68" fmla="*/ 5901374 h 6578438"/>
                <a:gd name="connsiteX69" fmla="*/ 2145566 w 5890489"/>
                <a:gd name="connsiteY69" fmla="*/ 6193814 h 6578438"/>
                <a:gd name="connsiteX70" fmla="*/ 2214991 w 5890489"/>
                <a:gd name="connsiteY70" fmla="*/ 6221844 h 6578438"/>
                <a:gd name="connsiteX71" fmla="*/ 2249307 w 5890489"/>
                <a:gd name="connsiteY71" fmla="*/ 6236182 h 6578438"/>
                <a:gd name="connsiteX72" fmla="*/ 2284285 w 5890489"/>
                <a:gd name="connsiteY72" fmla="*/ 6248711 h 6578438"/>
                <a:gd name="connsiteX73" fmla="*/ 2354241 w 5890489"/>
                <a:gd name="connsiteY73" fmla="*/ 6273124 h 6578438"/>
                <a:gd name="connsiteX74" fmla="*/ 2371597 w 5890489"/>
                <a:gd name="connsiteY74" fmla="*/ 6279324 h 6578438"/>
                <a:gd name="connsiteX75" fmla="*/ 2387894 w 5890489"/>
                <a:gd name="connsiteY75" fmla="*/ 6287719 h 6578438"/>
                <a:gd name="connsiteX76" fmla="*/ 2421414 w 5890489"/>
                <a:gd name="connsiteY76" fmla="*/ 6302186 h 6578438"/>
                <a:gd name="connsiteX77" fmla="*/ 2489117 w 5890489"/>
                <a:gd name="connsiteY77" fmla="*/ 6329441 h 6578438"/>
                <a:gd name="connsiteX78" fmla="*/ 2522902 w 5890489"/>
                <a:gd name="connsiteY78" fmla="*/ 6343134 h 6578438"/>
                <a:gd name="connsiteX79" fmla="*/ 2556953 w 5890489"/>
                <a:gd name="connsiteY79" fmla="*/ 6356051 h 6578438"/>
                <a:gd name="connsiteX80" fmla="*/ 2695009 w 5890489"/>
                <a:gd name="connsiteY80" fmla="*/ 6401905 h 6578438"/>
                <a:gd name="connsiteX81" fmla="*/ 3268035 w 5890489"/>
                <a:gd name="connsiteY81" fmla="*/ 6501238 h 6578438"/>
                <a:gd name="connsiteX82" fmla="*/ 3341038 w 5890489"/>
                <a:gd name="connsiteY82" fmla="*/ 6506145 h 6578438"/>
                <a:gd name="connsiteX83" fmla="*/ 3414703 w 5890489"/>
                <a:gd name="connsiteY83" fmla="*/ 6507050 h 6578438"/>
                <a:gd name="connsiteX84" fmla="*/ 3488237 w 5890489"/>
                <a:gd name="connsiteY84" fmla="*/ 6508212 h 6578438"/>
                <a:gd name="connsiteX85" fmla="*/ 3524142 w 5890489"/>
                <a:gd name="connsiteY85" fmla="*/ 6507955 h 6578438"/>
                <a:gd name="connsiteX86" fmla="*/ 3559252 w 5890489"/>
                <a:gd name="connsiteY86" fmla="*/ 6506921 h 6578438"/>
                <a:gd name="connsiteX87" fmla="*/ 3629207 w 5890489"/>
                <a:gd name="connsiteY87" fmla="*/ 6503045 h 6578438"/>
                <a:gd name="connsiteX88" fmla="*/ 3698633 w 5890489"/>
                <a:gd name="connsiteY88" fmla="*/ 6496845 h 6578438"/>
                <a:gd name="connsiteX89" fmla="*/ 3733213 w 5890489"/>
                <a:gd name="connsiteY89" fmla="*/ 6493357 h 6578438"/>
                <a:gd name="connsiteX90" fmla="*/ 3767529 w 5890489"/>
                <a:gd name="connsiteY90" fmla="*/ 6488707 h 6578438"/>
                <a:gd name="connsiteX91" fmla="*/ 3801845 w 5890489"/>
                <a:gd name="connsiteY91" fmla="*/ 6484057 h 6578438"/>
                <a:gd name="connsiteX92" fmla="*/ 3835895 w 5890489"/>
                <a:gd name="connsiteY92" fmla="*/ 6478116 h 6578438"/>
                <a:gd name="connsiteX93" fmla="*/ 4364801 w 5890489"/>
                <a:gd name="connsiteY93" fmla="*/ 6308517 h 6578438"/>
                <a:gd name="connsiteX94" fmla="*/ 4861379 w 5890489"/>
                <a:gd name="connsiteY94" fmla="*/ 6000576 h 6578438"/>
                <a:gd name="connsiteX95" fmla="*/ 5341263 w 5890489"/>
                <a:gd name="connsiteY95" fmla="*/ 5605834 h 6578438"/>
                <a:gd name="connsiteX96" fmla="*/ 5587301 w 5890489"/>
                <a:gd name="connsiteY96" fmla="*/ 5390379 h 6578438"/>
                <a:gd name="connsiteX97" fmla="*/ 5849105 w 5890489"/>
                <a:gd name="connsiteY97" fmla="*/ 5176344 h 6578438"/>
                <a:gd name="connsiteX98" fmla="*/ 5890489 w 5890489"/>
                <a:gd name="connsiteY98" fmla="*/ 5145260 h 6578438"/>
                <a:gd name="connsiteX99" fmla="*/ 5890489 w 5890489"/>
                <a:gd name="connsiteY99" fmla="*/ 5995323 h 6578438"/>
                <a:gd name="connsiteX100" fmla="*/ 5811477 w 5890489"/>
                <a:gd name="connsiteY100" fmla="*/ 6077819 h 6578438"/>
                <a:gd name="connsiteX101" fmla="*/ 5301384 w 5890489"/>
                <a:gd name="connsiteY101" fmla="*/ 6542958 h 6578438"/>
                <a:gd name="connsiteX102" fmla="*/ 5252008 w 5890489"/>
                <a:gd name="connsiteY102" fmla="*/ 6578438 h 6578438"/>
                <a:gd name="connsiteX103" fmla="*/ 1653730 w 5890489"/>
                <a:gd name="connsiteY103" fmla="*/ 6578438 h 6578438"/>
                <a:gd name="connsiteX104" fmla="*/ 1549768 w 5890489"/>
                <a:gd name="connsiteY104" fmla="*/ 6488821 h 6578438"/>
                <a:gd name="connsiteX105" fmla="*/ 1298282 w 5890489"/>
                <a:gd name="connsiteY105" fmla="*/ 6243932 h 6578438"/>
                <a:gd name="connsiteX106" fmla="*/ 1237999 w 5890489"/>
                <a:gd name="connsiteY106" fmla="*/ 6181671 h 6578438"/>
                <a:gd name="connsiteX107" fmla="*/ 1179967 w 5890489"/>
                <a:gd name="connsiteY107" fmla="*/ 6117862 h 6578438"/>
                <a:gd name="connsiteX108" fmla="*/ 1121936 w 5890489"/>
                <a:gd name="connsiteY108" fmla="*/ 6054569 h 6578438"/>
                <a:gd name="connsiteX109" fmla="*/ 1065628 w 5890489"/>
                <a:gd name="connsiteY109" fmla="*/ 5990243 h 6578438"/>
                <a:gd name="connsiteX110" fmla="*/ 954335 w 5890489"/>
                <a:gd name="connsiteY110" fmla="*/ 5861460 h 6578438"/>
                <a:gd name="connsiteX111" fmla="*/ 898953 w 5890489"/>
                <a:gd name="connsiteY111" fmla="*/ 5797393 h 6578438"/>
                <a:gd name="connsiteX112" fmla="*/ 842908 w 5890489"/>
                <a:gd name="connsiteY112" fmla="*/ 5733582 h 6578438"/>
                <a:gd name="connsiteX113" fmla="*/ 622442 w 5890489"/>
                <a:gd name="connsiteY113" fmla="*/ 5471884 h 6578438"/>
                <a:gd name="connsiteX114" fmla="*/ 425559 w 5890489"/>
                <a:gd name="connsiteY114" fmla="*/ 5190036 h 6578438"/>
                <a:gd name="connsiteX115" fmla="*/ 123877 w 5890489"/>
                <a:gd name="connsiteY115" fmla="*/ 4564210 h 6578438"/>
                <a:gd name="connsiteX116" fmla="*/ 130 w 5890489"/>
                <a:gd name="connsiteY116" fmla="*/ 3865530 h 6578438"/>
                <a:gd name="connsiteX117" fmla="*/ 30602 w 5890489"/>
                <a:gd name="connsiteY117" fmla="*/ 3505793 h 6578438"/>
                <a:gd name="connsiteX118" fmla="*/ 126924 w 5890489"/>
                <a:gd name="connsiteY118" fmla="*/ 3157164 h 6578438"/>
                <a:gd name="connsiteX119" fmla="*/ 334803 w 5890489"/>
                <a:gd name="connsiteY119" fmla="*/ 2560530 h 6578438"/>
                <a:gd name="connsiteX120" fmla="*/ 381176 w 5890489"/>
                <a:gd name="connsiteY120" fmla="*/ 2409144 h 6578438"/>
                <a:gd name="connsiteX121" fmla="*/ 425825 w 5890489"/>
                <a:gd name="connsiteY121" fmla="*/ 2255819 h 6578438"/>
                <a:gd name="connsiteX122" fmla="*/ 470210 w 5890489"/>
                <a:gd name="connsiteY122" fmla="*/ 2099523 h 6578438"/>
                <a:gd name="connsiteX123" fmla="*/ 492998 w 5890489"/>
                <a:gd name="connsiteY123" fmla="*/ 2020213 h 6578438"/>
                <a:gd name="connsiteX124" fmla="*/ 517509 w 5890489"/>
                <a:gd name="connsiteY124" fmla="*/ 1939224 h 6578438"/>
                <a:gd name="connsiteX125" fmla="*/ 544007 w 5890489"/>
                <a:gd name="connsiteY125" fmla="*/ 1857201 h 6578438"/>
                <a:gd name="connsiteX126" fmla="*/ 573288 w 5890489"/>
                <a:gd name="connsiteY126" fmla="*/ 1774274 h 6578438"/>
                <a:gd name="connsiteX127" fmla="*/ 606146 w 5890489"/>
                <a:gd name="connsiteY127" fmla="*/ 1690832 h 6578438"/>
                <a:gd name="connsiteX128" fmla="*/ 644569 w 5890489"/>
                <a:gd name="connsiteY128" fmla="*/ 1607775 h 6578438"/>
                <a:gd name="connsiteX129" fmla="*/ 837874 w 5890489"/>
                <a:gd name="connsiteY129" fmla="*/ 1297638 h 6578438"/>
                <a:gd name="connsiteX130" fmla="*/ 1069602 w 5890489"/>
                <a:gd name="connsiteY130" fmla="*/ 1032194 h 6578438"/>
                <a:gd name="connsiteX131" fmla="*/ 1130548 w 5890489"/>
                <a:gd name="connsiteY131" fmla="*/ 970839 h 6578438"/>
                <a:gd name="connsiteX132" fmla="*/ 1192024 w 5890489"/>
                <a:gd name="connsiteY132" fmla="*/ 910129 h 6578438"/>
                <a:gd name="connsiteX133" fmla="*/ 1255356 w 5890489"/>
                <a:gd name="connsiteY133" fmla="*/ 850841 h 6578438"/>
                <a:gd name="connsiteX134" fmla="*/ 1319614 w 5890489"/>
                <a:gd name="connsiteY134" fmla="*/ 792068 h 6578438"/>
                <a:gd name="connsiteX135" fmla="*/ 1385728 w 5890489"/>
                <a:gd name="connsiteY135" fmla="*/ 734975 h 6578438"/>
                <a:gd name="connsiteX136" fmla="*/ 1452768 w 5890489"/>
                <a:gd name="connsiteY136" fmla="*/ 678528 h 6578438"/>
                <a:gd name="connsiteX137" fmla="*/ 1469594 w 5890489"/>
                <a:gd name="connsiteY137" fmla="*/ 664449 h 6578438"/>
                <a:gd name="connsiteX138" fmla="*/ 1487083 w 5890489"/>
                <a:gd name="connsiteY138" fmla="*/ 651015 h 6578438"/>
                <a:gd name="connsiteX139" fmla="*/ 1522193 w 5890489"/>
                <a:gd name="connsiteY139" fmla="*/ 624277 h 6578438"/>
                <a:gd name="connsiteX140" fmla="*/ 1592415 w 5890489"/>
                <a:gd name="connsiteY140" fmla="*/ 570671 h 6578438"/>
                <a:gd name="connsiteX141" fmla="*/ 1738287 w 5890489"/>
                <a:gd name="connsiteY141" fmla="*/ 469402 h 6578438"/>
                <a:gd name="connsiteX142" fmla="*/ 1890918 w 5890489"/>
                <a:gd name="connsiteY142" fmla="*/ 376530 h 6578438"/>
                <a:gd name="connsiteX143" fmla="*/ 2555363 w 5890489"/>
                <a:gd name="connsiteY143" fmla="*/ 105274 h 6578438"/>
                <a:gd name="connsiteX144" fmla="*/ 3259291 w 5890489"/>
                <a:gd name="connsiteY144" fmla="*/ 3229 h 6578438"/>
                <a:gd name="connsiteX145" fmla="*/ 3347265 w 5890489"/>
                <a:gd name="connsiteY145" fmla="*/ 903 h 65784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</a:cxnLst>
              <a:rect l="l" t="t" r="r" b="b"/>
              <a:pathLst>
                <a:path w="5890489" h="6578438">
                  <a:moveTo>
                    <a:pt x="3391253" y="0"/>
                  </a:moveTo>
                  <a:lnTo>
                    <a:pt x="3434974" y="646"/>
                  </a:lnTo>
                  <a:lnTo>
                    <a:pt x="3522419" y="2712"/>
                  </a:lnTo>
                  <a:cubicBezTo>
                    <a:pt x="3551567" y="3488"/>
                    <a:pt x="3580451" y="3746"/>
                    <a:pt x="3610261" y="6458"/>
                  </a:cubicBezTo>
                  <a:cubicBezTo>
                    <a:pt x="3669353" y="10850"/>
                    <a:pt x="3728179" y="14337"/>
                    <a:pt x="3786872" y="20667"/>
                  </a:cubicBezTo>
                  <a:lnTo>
                    <a:pt x="3962291" y="43530"/>
                  </a:lnTo>
                  <a:lnTo>
                    <a:pt x="4135855" y="75176"/>
                  </a:lnTo>
                  <a:cubicBezTo>
                    <a:pt x="4193224" y="87836"/>
                    <a:pt x="4250328" y="101398"/>
                    <a:pt x="4307299" y="114315"/>
                  </a:cubicBezTo>
                  <a:cubicBezTo>
                    <a:pt x="4364139" y="128394"/>
                    <a:pt x="4420050" y="145575"/>
                    <a:pt x="4476358" y="160816"/>
                  </a:cubicBezTo>
                  <a:cubicBezTo>
                    <a:pt x="4504580" y="167921"/>
                    <a:pt x="4532138" y="177995"/>
                    <a:pt x="4559829" y="186779"/>
                  </a:cubicBezTo>
                  <a:lnTo>
                    <a:pt x="4642901" y="213648"/>
                  </a:lnTo>
                  <a:cubicBezTo>
                    <a:pt x="4863234" y="288307"/>
                    <a:pt x="5076414" y="379371"/>
                    <a:pt x="5280847" y="485936"/>
                  </a:cubicBezTo>
                  <a:cubicBezTo>
                    <a:pt x="5485018" y="592631"/>
                    <a:pt x="5681768" y="713145"/>
                    <a:pt x="5865400" y="851099"/>
                  </a:cubicBezTo>
                  <a:lnTo>
                    <a:pt x="5890489" y="870950"/>
                  </a:lnTo>
                  <a:lnTo>
                    <a:pt x="5890489" y="1321814"/>
                  </a:lnTo>
                  <a:lnTo>
                    <a:pt x="5887395" y="1318952"/>
                  </a:lnTo>
                  <a:lnTo>
                    <a:pt x="5830291" y="1265992"/>
                  </a:lnTo>
                  <a:lnTo>
                    <a:pt x="5815981" y="1252687"/>
                  </a:lnTo>
                  <a:lnTo>
                    <a:pt x="5801142" y="1240158"/>
                  </a:lnTo>
                  <a:lnTo>
                    <a:pt x="5771464" y="1214969"/>
                  </a:lnTo>
                  <a:cubicBezTo>
                    <a:pt x="5731849" y="1181385"/>
                    <a:pt x="5692897" y="1146896"/>
                    <a:pt x="5651030" y="1115767"/>
                  </a:cubicBezTo>
                  <a:cubicBezTo>
                    <a:pt x="5487534" y="986985"/>
                    <a:pt x="5311321" y="872542"/>
                    <a:pt x="5123183" y="780443"/>
                  </a:cubicBezTo>
                  <a:cubicBezTo>
                    <a:pt x="4935309" y="688087"/>
                    <a:pt x="4737102" y="616398"/>
                    <a:pt x="4533860" y="567701"/>
                  </a:cubicBezTo>
                  <a:lnTo>
                    <a:pt x="4457281" y="550780"/>
                  </a:lnTo>
                  <a:cubicBezTo>
                    <a:pt x="4431709" y="545484"/>
                    <a:pt x="4406536" y="538896"/>
                    <a:pt x="4380568" y="535279"/>
                  </a:cubicBezTo>
                  <a:lnTo>
                    <a:pt x="4303325" y="522879"/>
                  </a:lnTo>
                  <a:lnTo>
                    <a:pt x="4264769" y="516679"/>
                  </a:lnTo>
                  <a:cubicBezTo>
                    <a:pt x="4251918" y="514612"/>
                    <a:pt x="4239067" y="512415"/>
                    <a:pt x="4226082" y="511253"/>
                  </a:cubicBezTo>
                  <a:cubicBezTo>
                    <a:pt x="4174145" y="505829"/>
                    <a:pt x="4122606" y="499498"/>
                    <a:pt x="4070934" y="494848"/>
                  </a:cubicBezTo>
                  <a:lnTo>
                    <a:pt x="3915521" y="486065"/>
                  </a:lnTo>
                  <a:lnTo>
                    <a:pt x="3760241" y="484257"/>
                  </a:lnTo>
                  <a:cubicBezTo>
                    <a:pt x="3734405" y="483869"/>
                    <a:pt x="3708571" y="485936"/>
                    <a:pt x="3682734" y="486581"/>
                  </a:cubicBezTo>
                  <a:lnTo>
                    <a:pt x="3605491" y="488907"/>
                  </a:lnTo>
                  <a:cubicBezTo>
                    <a:pt x="3579921" y="489165"/>
                    <a:pt x="3553555" y="491490"/>
                    <a:pt x="3527454" y="493169"/>
                  </a:cubicBezTo>
                  <a:lnTo>
                    <a:pt x="3449151" y="498336"/>
                  </a:lnTo>
                  <a:lnTo>
                    <a:pt x="3410067" y="500532"/>
                  </a:lnTo>
                  <a:lnTo>
                    <a:pt x="3371246" y="504279"/>
                  </a:lnTo>
                  <a:cubicBezTo>
                    <a:pt x="3345410" y="506862"/>
                    <a:pt x="3319575" y="509315"/>
                    <a:pt x="3293739" y="511512"/>
                  </a:cubicBezTo>
                  <a:cubicBezTo>
                    <a:pt x="3087450" y="531662"/>
                    <a:pt x="2885531" y="563180"/>
                    <a:pt x="2689445" y="610198"/>
                  </a:cubicBezTo>
                  <a:cubicBezTo>
                    <a:pt x="2493357" y="657344"/>
                    <a:pt x="2302303" y="719088"/>
                    <a:pt x="2117875" y="800335"/>
                  </a:cubicBezTo>
                  <a:cubicBezTo>
                    <a:pt x="2072298" y="821648"/>
                    <a:pt x="2026854" y="843606"/>
                    <a:pt x="1981276" y="865566"/>
                  </a:cubicBezTo>
                  <a:cubicBezTo>
                    <a:pt x="1937025" y="889978"/>
                    <a:pt x="1891978" y="913229"/>
                    <a:pt x="1847991" y="938676"/>
                  </a:cubicBezTo>
                  <a:lnTo>
                    <a:pt x="1783069" y="978718"/>
                  </a:lnTo>
                  <a:lnTo>
                    <a:pt x="1750609" y="998869"/>
                  </a:lnTo>
                  <a:lnTo>
                    <a:pt x="1734312" y="1008945"/>
                  </a:lnTo>
                  <a:lnTo>
                    <a:pt x="1718547" y="1019924"/>
                  </a:lnTo>
                  <a:lnTo>
                    <a:pt x="1655481" y="1063582"/>
                  </a:lnTo>
                  <a:cubicBezTo>
                    <a:pt x="1634414" y="1078178"/>
                    <a:pt x="1612950" y="1092259"/>
                    <a:pt x="1593077" y="1108664"/>
                  </a:cubicBezTo>
                  <a:lnTo>
                    <a:pt x="1532263" y="1156197"/>
                  </a:lnTo>
                  <a:cubicBezTo>
                    <a:pt x="1511992" y="1172085"/>
                    <a:pt x="1491587" y="1187844"/>
                    <a:pt x="1472509" y="1205152"/>
                  </a:cubicBezTo>
                  <a:lnTo>
                    <a:pt x="1414212" y="1256175"/>
                  </a:lnTo>
                  <a:cubicBezTo>
                    <a:pt x="1395001" y="1273354"/>
                    <a:pt x="1375127" y="1290147"/>
                    <a:pt x="1357242" y="1308359"/>
                  </a:cubicBezTo>
                  <a:cubicBezTo>
                    <a:pt x="1283178" y="1379532"/>
                    <a:pt x="1212163" y="1452513"/>
                    <a:pt x="1153072" y="1529498"/>
                  </a:cubicBezTo>
                  <a:cubicBezTo>
                    <a:pt x="1090933" y="1605578"/>
                    <a:pt x="1043501" y="1685794"/>
                    <a:pt x="1002694" y="1770658"/>
                  </a:cubicBezTo>
                  <a:lnTo>
                    <a:pt x="974076" y="1835371"/>
                  </a:lnTo>
                  <a:lnTo>
                    <a:pt x="949564" y="1903573"/>
                  </a:lnTo>
                  <a:cubicBezTo>
                    <a:pt x="940820" y="1925661"/>
                    <a:pt x="934593" y="1950719"/>
                    <a:pt x="927173" y="1974229"/>
                  </a:cubicBezTo>
                  <a:cubicBezTo>
                    <a:pt x="920019" y="1998254"/>
                    <a:pt x="912468" y="2021504"/>
                    <a:pt x="906107" y="2046952"/>
                  </a:cubicBezTo>
                  <a:cubicBezTo>
                    <a:pt x="853906" y="2245614"/>
                    <a:pt x="809918" y="2463136"/>
                    <a:pt x="751092" y="2676266"/>
                  </a:cubicBezTo>
                  <a:cubicBezTo>
                    <a:pt x="693458" y="2889912"/>
                    <a:pt x="624166" y="3100976"/>
                    <a:pt x="547189" y="3308422"/>
                  </a:cubicBezTo>
                  <a:cubicBezTo>
                    <a:pt x="479617" y="3487580"/>
                    <a:pt x="444109" y="3675523"/>
                    <a:pt x="441195" y="3866306"/>
                  </a:cubicBezTo>
                  <a:cubicBezTo>
                    <a:pt x="438014" y="4057089"/>
                    <a:pt x="469282" y="4250456"/>
                    <a:pt x="527182" y="4439174"/>
                  </a:cubicBezTo>
                  <a:cubicBezTo>
                    <a:pt x="584815" y="4628278"/>
                    <a:pt x="671067" y="4811828"/>
                    <a:pt x="775073" y="4987240"/>
                  </a:cubicBezTo>
                  <a:cubicBezTo>
                    <a:pt x="827009" y="5075075"/>
                    <a:pt x="884246" y="5160327"/>
                    <a:pt x="943206" y="5244933"/>
                  </a:cubicBezTo>
                  <a:cubicBezTo>
                    <a:pt x="1002296" y="5329411"/>
                    <a:pt x="1064964" y="5412337"/>
                    <a:pt x="1133728" y="5490356"/>
                  </a:cubicBezTo>
                  <a:cubicBezTo>
                    <a:pt x="1203949" y="5567728"/>
                    <a:pt x="1279337" y="5642259"/>
                    <a:pt x="1359626" y="5709815"/>
                  </a:cubicBezTo>
                  <a:cubicBezTo>
                    <a:pt x="1398711" y="5744949"/>
                    <a:pt x="1439916" y="5777241"/>
                    <a:pt x="1481254" y="5809146"/>
                  </a:cubicBezTo>
                  <a:cubicBezTo>
                    <a:pt x="1501922" y="5825163"/>
                    <a:pt x="1522325" y="5841309"/>
                    <a:pt x="1543260" y="5856940"/>
                  </a:cubicBezTo>
                  <a:cubicBezTo>
                    <a:pt x="1564591" y="5871923"/>
                    <a:pt x="1585921" y="5886777"/>
                    <a:pt x="1607518" y="5901374"/>
                  </a:cubicBezTo>
                  <a:cubicBezTo>
                    <a:pt x="1778565" y="6019693"/>
                    <a:pt x="1961271" y="6115924"/>
                    <a:pt x="2145566" y="6193814"/>
                  </a:cubicBezTo>
                  <a:lnTo>
                    <a:pt x="2214991" y="6221844"/>
                  </a:lnTo>
                  <a:lnTo>
                    <a:pt x="2249307" y="6236182"/>
                  </a:lnTo>
                  <a:cubicBezTo>
                    <a:pt x="2260702" y="6241089"/>
                    <a:pt x="2272625" y="6244577"/>
                    <a:pt x="2284285" y="6248711"/>
                  </a:cubicBezTo>
                  <a:lnTo>
                    <a:pt x="2354241" y="6273124"/>
                  </a:lnTo>
                  <a:cubicBezTo>
                    <a:pt x="2360070" y="6275190"/>
                    <a:pt x="2365899" y="6277128"/>
                    <a:pt x="2371597" y="6279324"/>
                  </a:cubicBezTo>
                  <a:cubicBezTo>
                    <a:pt x="2377161" y="6281778"/>
                    <a:pt x="2382329" y="6285007"/>
                    <a:pt x="2387894" y="6287719"/>
                  </a:cubicBezTo>
                  <a:cubicBezTo>
                    <a:pt x="2398757" y="6293274"/>
                    <a:pt x="2410153" y="6297666"/>
                    <a:pt x="2421414" y="6302186"/>
                  </a:cubicBezTo>
                  <a:lnTo>
                    <a:pt x="2489117" y="6329441"/>
                  </a:lnTo>
                  <a:lnTo>
                    <a:pt x="2522902" y="6343134"/>
                  </a:lnTo>
                  <a:cubicBezTo>
                    <a:pt x="2534165" y="6347654"/>
                    <a:pt x="2545294" y="6352563"/>
                    <a:pt x="2556953" y="6356051"/>
                  </a:cubicBezTo>
                  <a:lnTo>
                    <a:pt x="2695009" y="6401905"/>
                  </a:lnTo>
                  <a:cubicBezTo>
                    <a:pt x="2880895" y="6457190"/>
                    <a:pt x="3073141" y="6489095"/>
                    <a:pt x="3268035" y="6501238"/>
                  </a:cubicBezTo>
                  <a:cubicBezTo>
                    <a:pt x="3292413" y="6502659"/>
                    <a:pt x="3316527" y="6505629"/>
                    <a:pt x="3341038" y="6506145"/>
                  </a:cubicBezTo>
                  <a:lnTo>
                    <a:pt x="3414703" y="6507050"/>
                  </a:lnTo>
                  <a:lnTo>
                    <a:pt x="3488237" y="6508212"/>
                  </a:lnTo>
                  <a:cubicBezTo>
                    <a:pt x="3500690" y="6508729"/>
                    <a:pt x="3512483" y="6508471"/>
                    <a:pt x="3524142" y="6507955"/>
                  </a:cubicBezTo>
                  <a:lnTo>
                    <a:pt x="3559252" y="6506921"/>
                  </a:lnTo>
                  <a:cubicBezTo>
                    <a:pt x="3582835" y="6506792"/>
                    <a:pt x="3605889" y="6504467"/>
                    <a:pt x="3629207" y="6503045"/>
                  </a:cubicBezTo>
                  <a:cubicBezTo>
                    <a:pt x="3652526" y="6502012"/>
                    <a:pt x="3675579" y="6499171"/>
                    <a:pt x="3698633" y="6496845"/>
                  </a:cubicBezTo>
                  <a:cubicBezTo>
                    <a:pt x="3710160" y="6495683"/>
                    <a:pt x="3721819" y="6494907"/>
                    <a:pt x="3733213" y="6493357"/>
                  </a:cubicBezTo>
                  <a:lnTo>
                    <a:pt x="3767529" y="6488707"/>
                  </a:lnTo>
                  <a:lnTo>
                    <a:pt x="3801845" y="6484057"/>
                  </a:lnTo>
                  <a:lnTo>
                    <a:pt x="3835895" y="6478116"/>
                  </a:lnTo>
                  <a:cubicBezTo>
                    <a:pt x="4017673" y="6446727"/>
                    <a:pt x="4194152" y="6390281"/>
                    <a:pt x="4364801" y="6308517"/>
                  </a:cubicBezTo>
                  <a:cubicBezTo>
                    <a:pt x="4535583" y="6227139"/>
                    <a:pt x="4700138" y="6120962"/>
                    <a:pt x="4861379" y="6000576"/>
                  </a:cubicBezTo>
                  <a:cubicBezTo>
                    <a:pt x="5022621" y="5879931"/>
                    <a:pt x="5180684" y="5745337"/>
                    <a:pt x="5341263" y="5605834"/>
                  </a:cubicBezTo>
                  <a:lnTo>
                    <a:pt x="5587301" y="5390379"/>
                  </a:lnTo>
                  <a:cubicBezTo>
                    <a:pt x="5674216" y="5315718"/>
                    <a:pt x="5761527" y="5244416"/>
                    <a:pt x="5849105" y="5176344"/>
                  </a:cubicBezTo>
                  <a:lnTo>
                    <a:pt x="5890489" y="5145260"/>
                  </a:lnTo>
                  <a:lnTo>
                    <a:pt x="5890489" y="5995323"/>
                  </a:lnTo>
                  <a:lnTo>
                    <a:pt x="5811477" y="6077819"/>
                  </a:lnTo>
                  <a:cubicBezTo>
                    <a:pt x="5654739" y="6238377"/>
                    <a:pt x="5487138" y="6396093"/>
                    <a:pt x="5301384" y="6542958"/>
                  </a:cubicBezTo>
                  <a:lnTo>
                    <a:pt x="5252008" y="6578438"/>
                  </a:lnTo>
                  <a:lnTo>
                    <a:pt x="1653730" y="6578438"/>
                  </a:lnTo>
                  <a:lnTo>
                    <a:pt x="1549768" y="6488821"/>
                  </a:lnTo>
                  <a:cubicBezTo>
                    <a:pt x="1461976" y="6409495"/>
                    <a:pt x="1378573" y="6327182"/>
                    <a:pt x="1298282" y="6243932"/>
                  </a:cubicBezTo>
                  <a:cubicBezTo>
                    <a:pt x="1278277" y="6223006"/>
                    <a:pt x="1258138" y="6202210"/>
                    <a:pt x="1237999" y="6181671"/>
                  </a:cubicBezTo>
                  <a:lnTo>
                    <a:pt x="1179967" y="6117862"/>
                  </a:lnTo>
                  <a:lnTo>
                    <a:pt x="1121936" y="6054569"/>
                  </a:lnTo>
                  <a:cubicBezTo>
                    <a:pt x="1102328" y="6033644"/>
                    <a:pt x="1084573" y="6011427"/>
                    <a:pt x="1065628" y="5990243"/>
                  </a:cubicBezTo>
                  <a:cubicBezTo>
                    <a:pt x="1028662" y="5947099"/>
                    <a:pt x="990239" y="5904991"/>
                    <a:pt x="954335" y="5861460"/>
                  </a:cubicBezTo>
                  <a:cubicBezTo>
                    <a:pt x="936050" y="5840018"/>
                    <a:pt x="917634" y="5818446"/>
                    <a:pt x="898953" y="5797393"/>
                  </a:cubicBezTo>
                  <a:cubicBezTo>
                    <a:pt x="880404" y="5776208"/>
                    <a:pt x="861325" y="5755412"/>
                    <a:pt x="842908" y="5733582"/>
                  </a:cubicBezTo>
                  <a:cubicBezTo>
                    <a:pt x="767919" y="5647942"/>
                    <a:pt x="693061" y="5561786"/>
                    <a:pt x="622442" y="5471884"/>
                  </a:cubicBezTo>
                  <a:cubicBezTo>
                    <a:pt x="551559" y="5382112"/>
                    <a:pt x="486639" y="5287430"/>
                    <a:pt x="425559" y="5190036"/>
                  </a:cubicBezTo>
                  <a:cubicBezTo>
                    <a:pt x="303668" y="4994990"/>
                    <a:pt x="200193" y="4786123"/>
                    <a:pt x="123877" y="4564210"/>
                  </a:cubicBezTo>
                  <a:cubicBezTo>
                    <a:pt x="47694" y="4342555"/>
                    <a:pt x="2249" y="4106045"/>
                    <a:pt x="130" y="3865530"/>
                  </a:cubicBezTo>
                  <a:cubicBezTo>
                    <a:pt x="-1328" y="3745403"/>
                    <a:pt x="9537" y="3624629"/>
                    <a:pt x="30602" y="3505793"/>
                  </a:cubicBezTo>
                  <a:cubicBezTo>
                    <a:pt x="51802" y="3386828"/>
                    <a:pt x="84659" y="3270059"/>
                    <a:pt x="126924" y="3157164"/>
                  </a:cubicBezTo>
                  <a:cubicBezTo>
                    <a:pt x="200457" y="2959276"/>
                    <a:pt x="271737" y="2761388"/>
                    <a:pt x="334803" y="2560530"/>
                  </a:cubicBezTo>
                  <a:lnTo>
                    <a:pt x="381176" y="2409144"/>
                  </a:lnTo>
                  <a:lnTo>
                    <a:pt x="425825" y="2255819"/>
                  </a:lnTo>
                  <a:lnTo>
                    <a:pt x="470210" y="2099523"/>
                  </a:lnTo>
                  <a:lnTo>
                    <a:pt x="492998" y="2020213"/>
                  </a:lnTo>
                  <a:lnTo>
                    <a:pt x="517509" y="1939224"/>
                  </a:lnTo>
                  <a:cubicBezTo>
                    <a:pt x="525061" y="1912485"/>
                    <a:pt x="534866" y="1884586"/>
                    <a:pt x="544007" y="1857201"/>
                  </a:cubicBezTo>
                  <a:cubicBezTo>
                    <a:pt x="553680" y="1829559"/>
                    <a:pt x="561496" y="1802304"/>
                    <a:pt x="573288" y="1774274"/>
                  </a:cubicBezTo>
                  <a:lnTo>
                    <a:pt x="606146" y="1690832"/>
                  </a:lnTo>
                  <a:cubicBezTo>
                    <a:pt x="618467" y="1663060"/>
                    <a:pt x="631716" y="1635417"/>
                    <a:pt x="644569" y="1607775"/>
                  </a:cubicBezTo>
                  <a:cubicBezTo>
                    <a:pt x="698625" y="1498368"/>
                    <a:pt x="763413" y="1391287"/>
                    <a:pt x="837874" y="1297638"/>
                  </a:cubicBezTo>
                  <a:cubicBezTo>
                    <a:pt x="910348" y="1201278"/>
                    <a:pt x="990107" y="1115897"/>
                    <a:pt x="1069602" y="1032194"/>
                  </a:cubicBezTo>
                  <a:cubicBezTo>
                    <a:pt x="1089079" y="1010624"/>
                    <a:pt x="1110012" y="990990"/>
                    <a:pt x="1130548" y="970839"/>
                  </a:cubicBezTo>
                  <a:lnTo>
                    <a:pt x="1192024" y="910129"/>
                  </a:lnTo>
                  <a:cubicBezTo>
                    <a:pt x="1212031" y="889462"/>
                    <a:pt x="1234024" y="870475"/>
                    <a:pt x="1255356" y="850841"/>
                  </a:cubicBezTo>
                  <a:lnTo>
                    <a:pt x="1319614" y="792068"/>
                  </a:lnTo>
                  <a:cubicBezTo>
                    <a:pt x="1340680" y="772176"/>
                    <a:pt x="1363469" y="753834"/>
                    <a:pt x="1385728" y="734975"/>
                  </a:cubicBezTo>
                  <a:lnTo>
                    <a:pt x="1452768" y="678528"/>
                  </a:lnTo>
                  <a:lnTo>
                    <a:pt x="1469594" y="664449"/>
                  </a:lnTo>
                  <a:lnTo>
                    <a:pt x="1487083" y="651015"/>
                  </a:lnTo>
                  <a:lnTo>
                    <a:pt x="1522193" y="624277"/>
                  </a:lnTo>
                  <a:lnTo>
                    <a:pt x="1592415" y="570671"/>
                  </a:lnTo>
                  <a:cubicBezTo>
                    <a:pt x="1640110" y="535925"/>
                    <a:pt x="1689531" y="503245"/>
                    <a:pt x="1738287" y="469402"/>
                  </a:cubicBezTo>
                  <a:cubicBezTo>
                    <a:pt x="1788634" y="438015"/>
                    <a:pt x="1839643" y="407013"/>
                    <a:pt x="1890918" y="376530"/>
                  </a:cubicBezTo>
                  <a:cubicBezTo>
                    <a:pt x="2098400" y="258209"/>
                    <a:pt x="2323503" y="166241"/>
                    <a:pt x="2555363" y="105274"/>
                  </a:cubicBezTo>
                  <a:cubicBezTo>
                    <a:pt x="2787223" y="44047"/>
                    <a:pt x="3024516" y="12013"/>
                    <a:pt x="3259291" y="3229"/>
                  </a:cubicBezTo>
                  <a:lnTo>
                    <a:pt x="3347265" y="903"/>
                  </a:ln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CA5348F-9FF6-485F-898D-1BED7EC727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5999" y="52997"/>
              <a:ext cx="6093363" cy="6805004"/>
            </a:xfrm>
            <a:custGeom>
              <a:avLst/>
              <a:gdLst>
                <a:gd name="connsiteX0" fmla="*/ 3517682 w 5890491"/>
                <a:gd name="connsiteY0" fmla="*/ 0 h 6578439"/>
                <a:gd name="connsiteX1" fmla="*/ 5849513 w 5890491"/>
                <a:gd name="connsiteY1" fmla="*/ 841730 h 6578439"/>
                <a:gd name="connsiteX2" fmla="*/ 5890491 w 5890491"/>
                <a:gd name="connsiteY2" fmla="*/ 879061 h 6578439"/>
                <a:gd name="connsiteX3" fmla="*/ 5890491 w 5890491"/>
                <a:gd name="connsiteY3" fmla="*/ 2034114 h 6578439"/>
                <a:gd name="connsiteX4" fmla="*/ 5757065 w 5890491"/>
                <a:gd name="connsiteY4" fmla="*/ 1854938 h 6578439"/>
                <a:gd name="connsiteX5" fmla="*/ 5564060 w 5890491"/>
                <a:gd name="connsiteY5" fmla="*/ 1642182 h 6578439"/>
                <a:gd name="connsiteX6" fmla="*/ 3517551 w 5890491"/>
                <a:gd name="connsiteY6" fmla="*/ 790012 h 6578439"/>
                <a:gd name="connsiteX7" fmla="*/ 1611552 w 5890491"/>
                <a:gd name="connsiteY7" fmla="*/ 1543282 h 6578439"/>
                <a:gd name="connsiteX8" fmla="*/ 1340656 w 5890491"/>
                <a:gd name="connsiteY8" fmla="*/ 1897925 h 6578439"/>
                <a:gd name="connsiteX9" fmla="*/ 1201705 w 5890491"/>
                <a:gd name="connsiteY9" fmla="*/ 2361213 h 6578439"/>
                <a:gd name="connsiteX10" fmla="*/ 852705 w 5890491"/>
                <a:gd name="connsiteY10" fmla="*/ 3529176 h 6578439"/>
                <a:gd name="connsiteX11" fmla="*/ 863863 w 5890491"/>
                <a:gd name="connsiteY11" fmla="*/ 4437051 h 6578439"/>
                <a:gd name="connsiteX12" fmla="*/ 1413569 w 5890491"/>
                <a:gd name="connsiteY12" fmla="*/ 5357174 h 6578439"/>
                <a:gd name="connsiteX13" fmla="*/ 2339129 w 5890491"/>
                <a:gd name="connsiteY13" fmla="*/ 6143367 h 6578439"/>
                <a:gd name="connsiteX14" fmla="*/ 3439449 w 5890491"/>
                <a:gd name="connsiteY14" fmla="*/ 6420049 h 6578439"/>
                <a:gd name="connsiteX15" fmla="*/ 5251388 w 5890491"/>
                <a:gd name="connsiteY15" fmla="*/ 5349009 h 6578439"/>
                <a:gd name="connsiteX16" fmla="*/ 5657731 w 5890491"/>
                <a:gd name="connsiteY16" fmla="*/ 4959205 h 6578439"/>
                <a:gd name="connsiteX17" fmla="*/ 5836127 w 5890491"/>
                <a:gd name="connsiteY17" fmla="*/ 4792052 h 6578439"/>
                <a:gd name="connsiteX18" fmla="*/ 5890491 w 5890491"/>
                <a:gd name="connsiteY18" fmla="*/ 4738662 h 6578439"/>
                <a:gd name="connsiteX19" fmla="*/ 5890491 w 5890491"/>
                <a:gd name="connsiteY19" fmla="*/ 5821964 h 6578439"/>
                <a:gd name="connsiteX20" fmla="*/ 5802001 w 5890491"/>
                <a:gd name="connsiteY20" fmla="*/ 5907904 h 6578439"/>
                <a:gd name="connsiteX21" fmla="*/ 5294358 w 5890491"/>
                <a:gd name="connsiteY21" fmla="*/ 6397505 h 6578439"/>
                <a:gd name="connsiteX22" fmla="*/ 5077178 w 5890491"/>
                <a:gd name="connsiteY22" fmla="*/ 6578439 h 6578439"/>
                <a:gd name="connsiteX23" fmla="*/ 1567290 w 5890491"/>
                <a:gd name="connsiteY23" fmla="*/ 6578439 h 6578439"/>
                <a:gd name="connsiteX24" fmla="*/ 1508588 w 5890491"/>
                <a:gd name="connsiteY24" fmla="*/ 6535186 h 6578439"/>
                <a:gd name="connsiteX25" fmla="*/ 826498 w 5890491"/>
                <a:gd name="connsiteY25" fmla="*/ 5876034 h 6578439"/>
                <a:gd name="connsiteX26" fmla="*/ 122403 w 5890491"/>
                <a:gd name="connsiteY26" fmla="*/ 3255655 h 6578439"/>
                <a:gd name="connsiteX27" fmla="*/ 1061197 w 5890491"/>
                <a:gd name="connsiteY27" fmla="*/ 984650 h 6578439"/>
                <a:gd name="connsiteX28" fmla="*/ 3517682 w 5890491"/>
                <a:gd name="connsiteY28" fmla="*/ 0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5890491" h="6578439">
                  <a:moveTo>
                    <a:pt x="3517682" y="0"/>
                  </a:moveTo>
                  <a:cubicBezTo>
                    <a:pt x="4402017" y="0"/>
                    <a:pt x="5213742" y="315483"/>
                    <a:pt x="5849513" y="841730"/>
                  </a:cubicBezTo>
                  <a:lnTo>
                    <a:pt x="5890491" y="879061"/>
                  </a:lnTo>
                  <a:lnTo>
                    <a:pt x="5890491" y="2034114"/>
                  </a:lnTo>
                  <a:lnTo>
                    <a:pt x="5757065" y="1854938"/>
                  </a:lnTo>
                  <a:cubicBezTo>
                    <a:pt x="5696443" y="1781264"/>
                    <a:pt x="5632076" y="1710299"/>
                    <a:pt x="5564060" y="1642182"/>
                  </a:cubicBezTo>
                  <a:cubicBezTo>
                    <a:pt x="5015393" y="1092636"/>
                    <a:pt x="4288592" y="790012"/>
                    <a:pt x="3517551" y="790012"/>
                  </a:cubicBezTo>
                  <a:cubicBezTo>
                    <a:pt x="2701750" y="790012"/>
                    <a:pt x="2131676" y="1015335"/>
                    <a:pt x="1611552" y="1543282"/>
                  </a:cubicBezTo>
                  <a:cubicBezTo>
                    <a:pt x="1435754" y="1721722"/>
                    <a:pt x="1375945" y="1822729"/>
                    <a:pt x="1340656" y="1897925"/>
                  </a:cubicBezTo>
                  <a:cubicBezTo>
                    <a:pt x="1289148" y="2007623"/>
                    <a:pt x="1252432" y="2155907"/>
                    <a:pt x="1201705" y="2361213"/>
                  </a:cubicBezTo>
                  <a:cubicBezTo>
                    <a:pt x="1133721" y="2635919"/>
                    <a:pt x="1040568" y="3012290"/>
                    <a:pt x="852705" y="3529176"/>
                  </a:cubicBezTo>
                  <a:cubicBezTo>
                    <a:pt x="749952" y="3811784"/>
                    <a:pt x="753584" y="4108747"/>
                    <a:pt x="863863" y="4437051"/>
                  </a:cubicBezTo>
                  <a:cubicBezTo>
                    <a:pt x="964800" y="4737438"/>
                    <a:pt x="1154869" y="5055603"/>
                    <a:pt x="1413569" y="5357174"/>
                  </a:cubicBezTo>
                  <a:cubicBezTo>
                    <a:pt x="1718326" y="5712343"/>
                    <a:pt x="2021008" y="5969404"/>
                    <a:pt x="2339129" y="6143367"/>
                  </a:cubicBezTo>
                  <a:cubicBezTo>
                    <a:pt x="2679565" y="6329577"/>
                    <a:pt x="3039591" y="6420049"/>
                    <a:pt x="3439449" y="6420049"/>
                  </a:cubicBezTo>
                  <a:cubicBezTo>
                    <a:pt x="4142246" y="6420049"/>
                    <a:pt x="4633828" y="5976251"/>
                    <a:pt x="5251388" y="5349009"/>
                  </a:cubicBezTo>
                  <a:cubicBezTo>
                    <a:pt x="5389949" y="5208364"/>
                    <a:pt x="5526047" y="5081677"/>
                    <a:pt x="5657731" y="4959205"/>
                  </a:cubicBezTo>
                  <a:cubicBezTo>
                    <a:pt x="5719520" y="4901722"/>
                    <a:pt x="5779200" y="4846206"/>
                    <a:pt x="5836127" y="4792052"/>
                  </a:cubicBezTo>
                  <a:lnTo>
                    <a:pt x="5890491" y="4738662"/>
                  </a:lnTo>
                  <a:lnTo>
                    <a:pt x="5890491" y="5821964"/>
                  </a:lnTo>
                  <a:lnTo>
                    <a:pt x="5802001" y="5907904"/>
                  </a:lnTo>
                  <a:cubicBezTo>
                    <a:pt x="5634962" y="6077456"/>
                    <a:pt x="5467509" y="6243625"/>
                    <a:pt x="5294358" y="6397505"/>
                  </a:cubicBezTo>
                  <a:lnTo>
                    <a:pt x="5077178" y="6578439"/>
                  </a:lnTo>
                  <a:lnTo>
                    <a:pt x="1567290" y="6578439"/>
                  </a:lnTo>
                  <a:lnTo>
                    <a:pt x="1508588" y="6535186"/>
                  </a:lnTo>
                  <a:cubicBezTo>
                    <a:pt x="1263991" y="6345442"/>
                    <a:pt x="1038054" y="6122666"/>
                    <a:pt x="826498" y="5876034"/>
                  </a:cubicBezTo>
                  <a:cubicBezTo>
                    <a:pt x="261613" y="5217713"/>
                    <a:pt x="-239182" y="4250314"/>
                    <a:pt x="122403" y="3255655"/>
                  </a:cubicBezTo>
                  <a:cubicBezTo>
                    <a:pt x="607497" y="1921629"/>
                    <a:pt x="393040" y="1662857"/>
                    <a:pt x="1061197" y="984650"/>
                  </a:cubicBezTo>
                  <a:cubicBezTo>
                    <a:pt x="1729484" y="306444"/>
                    <a:pt x="2498060" y="0"/>
                    <a:pt x="351768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33B89F41-1D91-447A-88C5-8A917809FE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096000" y="52997"/>
              <a:ext cx="6093362" cy="6805004"/>
            </a:xfrm>
            <a:custGeom>
              <a:avLst/>
              <a:gdLst>
                <a:gd name="connsiteX0" fmla="*/ 5890490 w 5890490"/>
                <a:gd name="connsiteY0" fmla="*/ 5389037 h 6578439"/>
                <a:gd name="connsiteX1" fmla="*/ 5890490 w 5890490"/>
                <a:gd name="connsiteY1" fmla="*/ 5855587 h 6578439"/>
                <a:gd name="connsiteX2" fmla="*/ 5784593 w 5890490"/>
                <a:gd name="connsiteY2" fmla="*/ 5962054 h 6578439"/>
                <a:gd name="connsiteX3" fmla="*/ 5663414 w 5890490"/>
                <a:gd name="connsiteY3" fmla="*/ 6082564 h 6578439"/>
                <a:gd name="connsiteX4" fmla="*/ 5147099 w 5890490"/>
                <a:gd name="connsiteY4" fmla="*/ 6547726 h 6578439"/>
                <a:gd name="connsiteX5" fmla="*/ 5105015 w 5890490"/>
                <a:gd name="connsiteY5" fmla="*/ 6578439 h 6578439"/>
                <a:gd name="connsiteX6" fmla="*/ 4385601 w 5890490"/>
                <a:gd name="connsiteY6" fmla="*/ 6578439 h 6578439"/>
                <a:gd name="connsiteX7" fmla="*/ 4507252 w 5890490"/>
                <a:gd name="connsiteY7" fmla="*/ 6515968 h 6578439"/>
                <a:gd name="connsiteX8" fmla="*/ 4909330 w 5890490"/>
                <a:gd name="connsiteY8" fmla="*/ 6253453 h 6578439"/>
                <a:gd name="connsiteX9" fmla="*/ 5411374 w 5890490"/>
                <a:gd name="connsiteY9" fmla="*/ 5828544 h 6578439"/>
                <a:gd name="connsiteX10" fmla="*/ 5533570 w 5890490"/>
                <a:gd name="connsiteY10" fmla="*/ 5714534 h 6578439"/>
                <a:gd name="connsiteX11" fmla="*/ 5657425 w 5890490"/>
                <a:gd name="connsiteY11" fmla="*/ 5597650 h 6578439"/>
                <a:gd name="connsiteX12" fmla="*/ 3336813 w 5890490"/>
                <a:gd name="connsiteY12" fmla="*/ 499 h 6578439"/>
                <a:gd name="connsiteX13" fmla="*/ 3513674 w 5890490"/>
                <a:gd name="connsiteY13" fmla="*/ 1202 h 6578439"/>
                <a:gd name="connsiteX14" fmla="*/ 3602743 w 5890490"/>
                <a:gd name="connsiteY14" fmla="*/ 4827 h 6578439"/>
                <a:gd name="connsiteX15" fmla="*/ 3647213 w 5890490"/>
                <a:gd name="connsiteY15" fmla="*/ 6703 h 6578439"/>
                <a:gd name="connsiteX16" fmla="*/ 3691684 w 5890490"/>
                <a:gd name="connsiteY16" fmla="*/ 9453 h 6578439"/>
                <a:gd name="connsiteX17" fmla="*/ 3868927 w 5890490"/>
                <a:gd name="connsiteY17" fmla="*/ 27080 h 6578439"/>
                <a:gd name="connsiteX18" fmla="*/ 5200872 w 5890490"/>
                <a:gd name="connsiteY18" fmla="*/ 472240 h 6578439"/>
                <a:gd name="connsiteX19" fmla="*/ 5772711 w 5890490"/>
                <a:gd name="connsiteY19" fmla="*/ 866334 h 6578439"/>
                <a:gd name="connsiteX20" fmla="*/ 5890490 w 5890490"/>
                <a:gd name="connsiteY20" fmla="*/ 972426 h 6578439"/>
                <a:gd name="connsiteX21" fmla="*/ 5890490 w 5890490"/>
                <a:gd name="connsiteY21" fmla="*/ 1158576 h 6578439"/>
                <a:gd name="connsiteX22" fmla="*/ 5676045 w 5890490"/>
                <a:gd name="connsiteY22" fmla="*/ 986969 h 6578439"/>
                <a:gd name="connsiteX23" fmla="*/ 5103776 w 5890490"/>
                <a:gd name="connsiteY23" fmla="*/ 655879 h 6578439"/>
                <a:gd name="connsiteX24" fmla="*/ 4482465 w 5890490"/>
                <a:gd name="connsiteY24" fmla="*/ 440363 h 6578439"/>
                <a:gd name="connsiteX25" fmla="*/ 4402444 w 5890490"/>
                <a:gd name="connsiteY25" fmla="*/ 422111 h 6578439"/>
                <a:gd name="connsiteX26" fmla="*/ 4322423 w 5890490"/>
                <a:gd name="connsiteY26" fmla="*/ 404610 h 6578439"/>
                <a:gd name="connsiteX27" fmla="*/ 4241892 w 5890490"/>
                <a:gd name="connsiteY27" fmla="*/ 389858 h 6578439"/>
                <a:gd name="connsiteX28" fmla="*/ 4201627 w 5890490"/>
                <a:gd name="connsiteY28" fmla="*/ 382483 h 6578439"/>
                <a:gd name="connsiteX29" fmla="*/ 4161234 w 5890490"/>
                <a:gd name="connsiteY29" fmla="*/ 375857 h 6578439"/>
                <a:gd name="connsiteX30" fmla="*/ 3999280 w 5890490"/>
                <a:gd name="connsiteY30" fmla="*/ 353606 h 6578439"/>
                <a:gd name="connsiteX31" fmla="*/ 3836817 w 5890490"/>
                <a:gd name="connsiteY31" fmla="*/ 338480 h 6578439"/>
                <a:gd name="connsiteX32" fmla="*/ 3673972 w 5890490"/>
                <a:gd name="connsiteY32" fmla="*/ 330604 h 6578439"/>
                <a:gd name="connsiteX33" fmla="*/ 3511126 w 5890490"/>
                <a:gd name="connsiteY33" fmla="*/ 328978 h 6578439"/>
                <a:gd name="connsiteX34" fmla="*/ 3183142 w 5890490"/>
                <a:gd name="connsiteY34" fmla="*/ 342854 h 6578439"/>
                <a:gd name="connsiteX35" fmla="*/ 2541444 w 5890490"/>
                <a:gd name="connsiteY35" fmla="*/ 439988 h 6578439"/>
                <a:gd name="connsiteX36" fmla="*/ 1933895 w 5890490"/>
                <a:gd name="connsiteY36" fmla="*/ 650505 h 6578439"/>
                <a:gd name="connsiteX37" fmla="*/ 1378079 w 5890490"/>
                <a:gd name="connsiteY37" fmla="*/ 983905 h 6578439"/>
                <a:gd name="connsiteX38" fmla="*/ 1312967 w 5890490"/>
                <a:gd name="connsiteY38" fmla="*/ 1033660 h 6578439"/>
                <a:gd name="connsiteX39" fmla="*/ 1248364 w 5890490"/>
                <a:gd name="connsiteY39" fmla="*/ 1084413 h 6578439"/>
                <a:gd name="connsiteX40" fmla="*/ 1185163 w 5890490"/>
                <a:gd name="connsiteY40" fmla="*/ 1137168 h 6578439"/>
                <a:gd name="connsiteX41" fmla="*/ 1122852 w 5890490"/>
                <a:gd name="connsiteY41" fmla="*/ 1190922 h 6578439"/>
                <a:gd name="connsiteX42" fmla="*/ 892092 w 5890490"/>
                <a:gd name="connsiteY42" fmla="*/ 1421440 h 6578439"/>
                <a:gd name="connsiteX43" fmla="*/ 707202 w 5890490"/>
                <a:gd name="connsiteY43" fmla="*/ 1684212 h 6578439"/>
                <a:gd name="connsiteX44" fmla="*/ 670121 w 5890490"/>
                <a:gd name="connsiteY44" fmla="*/ 1756093 h 6578439"/>
                <a:gd name="connsiteX45" fmla="*/ 637630 w 5890490"/>
                <a:gd name="connsiteY45" fmla="*/ 1830724 h 6578439"/>
                <a:gd name="connsiteX46" fmla="*/ 607685 w 5890490"/>
                <a:gd name="connsiteY46" fmla="*/ 1907105 h 6578439"/>
                <a:gd name="connsiteX47" fmla="*/ 580034 w 5890490"/>
                <a:gd name="connsiteY47" fmla="*/ 1984986 h 6578439"/>
                <a:gd name="connsiteX48" fmla="*/ 481919 w 5890490"/>
                <a:gd name="connsiteY48" fmla="*/ 2304386 h 6578439"/>
                <a:gd name="connsiteX49" fmla="*/ 433881 w 5890490"/>
                <a:gd name="connsiteY49" fmla="*/ 2465399 h 6578439"/>
                <a:gd name="connsiteX50" fmla="*/ 384442 w 5890490"/>
                <a:gd name="connsiteY50" fmla="*/ 2626163 h 6578439"/>
                <a:gd name="connsiteX51" fmla="*/ 166039 w 5890490"/>
                <a:gd name="connsiteY51" fmla="*/ 3261338 h 6578439"/>
                <a:gd name="connsiteX52" fmla="*/ 56202 w 5890490"/>
                <a:gd name="connsiteY52" fmla="*/ 3910265 h 6578439"/>
                <a:gd name="connsiteX53" fmla="*/ 93664 w 5890490"/>
                <a:gd name="connsiteY53" fmla="*/ 4237292 h 6578439"/>
                <a:gd name="connsiteX54" fmla="*/ 111758 w 5890490"/>
                <a:gd name="connsiteY54" fmla="*/ 4317548 h 6578439"/>
                <a:gd name="connsiteX55" fmla="*/ 133038 w 5890490"/>
                <a:gd name="connsiteY55" fmla="*/ 4397054 h 6578439"/>
                <a:gd name="connsiteX56" fmla="*/ 157757 w 5890490"/>
                <a:gd name="connsiteY56" fmla="*/ 4475560 h 6578439"/>
                <a:gd name="connsiteX57" fmla="*/ 185153 w 5890490"/>
                <a:gd name="connsiteY57" fmla="*/ 4553066 h 6578439"/>
                <a:gd name="connsiteX58" fmla="*/ 493642 w 5890490"/>
                <a:gd name="connsiteY58" fmla="*/ 5132239 h 6578439"/>
                <a:gd name="connsiteX59" fmla="*/ 914391 w 5890490"/>
                <a:gd name="connsiteY59" fmla="*/ 5636528 h 6578439"/>
                <a:gd name="connsiteX60" fmla="*/ 1402034 w 5890490"/>
                <a:gd name="connsiteY60" fmla="*/ 6076188 h 6578439"/>
                <a:gd name="connsiteX61" fmla="*/ 1664397 w 5890490"/>
                <a:gd name="connsiteY61" fmla="*/ 6267079 h 6578439"/>
                <a:gd name="connsiteX62" fmla="*/ 1938992 w 5890490"/>
                <a:gd name="connsiteY62" fmla="*/ 6434343 h 6578439"/>
                <a:gd name="connsiteX63" fmla="*/ 2225931 w 5890490"/>
                <a:gd name="connsiteY63" fmla="*/ 6574322 h 6578439"/>
                <a:gd name="connsiteX64" fmla="*/ 2236328 w 5890490"/>
                <a:gd name="connsiteY64" fmla="*/ 6578439 h 6578439"/>
                <a:gd name="connsiteX65" fmla="*/ 1504665 w 5890490"/>
                <a:gd name="connsiteY65" fmla="*/ 6578439 h 6578439"/>
                <a:gd name="connsiteX66" fmla="*/ 1456827 w 5890490"/>
                <a:gd name="connsiteY66" fmla="*/ 6543476 h 6578439"/>
                <a:gd name="connsiteX67" fmla="*/ 1188475 w 5890490"/>
                <a:gd name="connsiteY67" fmla="*/ 6314083 h 6578439"/>
                <a:gd name="connsiteX68" fmla="*/ 721728 w 5890490"/>
                <a:gd name="connsiteY68" fmla="*/ 5798666 h 6578439"/>
                <a:gd name="connsiteX69" fmla="*/ 344175 w 5890490"/>
                <a:gd name="connsiteY69" fmla="*/ 5219495 h 6578439"/>
                <a:gd name="connsiteX70" fmla="*/ 87293 w 5890490"/>
                <a:gd name="connsiteY70" fmla="*/ 4583569 h 6578439"/>
                <a:gd name="connsiteX71" fmla="*/ 65886 w 5890490"/>
                <a:gd name="connsiteY71" fmla="*/ 4500813 h 6578439"/>
                <a:gd name="connsiteX72" fmla="*/ 47409 w 5890490"/>
                <a:gd name="connsiteY72" fmla="*/ 4417431 h 6578439"/>
                <a:gd name="connsiteX73" fmla="*/ 39000 w 5890490"/>
                <a:gd name="connsiteY73" fmla="*/ 4375677 h 6578439"/>
                <a:gd name="connsiteX74" fmla="*/ 31610 w 5890490"/>
                <a:gd name="connsiteY74" fmla="*/ 4333674 h 6578439"/>
                <a:gd name="connsiteX75" fmla="*/ 18868 w 5890490"/>
                <a:gd name="connsiteY75" fmla="*/ 4249417 h 6578439"/>
                <a:gd name="connsiteX76" fmla="*/ 646 w 5890490"/>
                <a:gd name="connsiteY76" fmla="*/ 3910265 h 6578439"/>
                <a:gd name="connsiteX77" fmla="*/ 130234 w 5890490"/>
                <a:gd name="connsiteY77" fmla="*/ 3248337 h 6578439"/>
                <a:gd name="connsiteX78" fmla="*/ 335383 w 5890490"/>
                <a:gd name="connsiteY78" fmla="*/ 2611911 h 6578439"/>
                <a:gd name="connsiteX79" fmla="*/ 487272 w 5890490"/>
                <a:gd name="connsiteY79" fmla="*/ 1958609 h 6578439"/>
                <a:gd name="connsiteX80" fmla="*/ 508550 w 5890490"/>
                <a:gd name="connsiteY80" fmla="*/ 1876227 h 6578439"/>
                <a:gd name="connsiteX81" fmla="*/ 531742 w 5890490"/>
                <a:gd name="connsiteY81" fmla="*/ 1793721 h 6578439"/>
                <a:gd name="connsiteX82" fmla="*/ 558245 w 5890490"/>
                <a:gd name="connsiteY82" fmla="*/ 1711465 h 6578439"/>
                <a:gd name="connsiteX83" fmla="*/ 590100 w 5890490"/>
                <a:gd name="connsiteY83" fmla="*/ 1630332 h 6578439"/>
                <a:gd name="connsiteX84" fmla="*/ 758680 w 5890490"/>
                <a:gd name="connsiteY84" fmla="*/ 1322433 h 6578439"/>
                <a:gd name="connsiteX85" fmla="*/ 976317 w 5890490"/>
                <a:gd name="connsiteY85" fmla="*/ 1049286 h 6578439"/>
                <a:gd name="connsiteX86" fmla="*/ 1035314 w 5890490"/>
                <a:gd name="connsiteY86" fmla="*/ 985406 h 6578439"/>
                <a:gd name="connsiteX87" fmla="*/ 1095329 w 5890490"/>
                <a:gd name="connsiteY87" fmla="*/ 922526 h 6578439"/>
                <a:gd name="connsiteX88" fmla="*/ 1157384 w 5890490"/>
                <a:gd name="connsiteY88" fmla="*/ 861271 h 6578439"/>
                <a:gd name="connsiteX89" fmla="*/ 1220841 w 5890490"/>
                <a:gd name="connsiteY89" fmla="*/ 801017 h 6578439"/>
                <a:gd name="connsiteX90" fmla="*/ 1286462 w 5890490"/>
                <a:gd name="connsiteY90" fmla="*/ 742886 h 6578439"/>
                <a:gd name="connsiteX91" fmla="*/ 1353233 w 5890490"/>
                <a:gd name="connsiteY91" fmla="*/ 685632 h 6578439"/>
                <a:gd name="connsiteX92" fmla="*/ 1369924 w 5890490"/>
                <a:gd name="connsiteY92" fmla="*/ 671256 h 6578439"/>
                <a:gd name="connsiteX93" fmla="*/ 1387380 w 5890490"/>
                <a:gd name="connsiteY93" fmla="*/ 657755 h 6578439"/>
                <a:gd name="connsiteX94" fmla="*/ 1422422 w 5890490"/>
                <a:gd name="connsiteY94" fmla="*/ 630877 h 6578439"/>
                <a:gd name="connsiteX95" fmla="*/ 1492759 w 5890490"/>
                <a:gd name="connsiteY95" fmla="*/ 577248 h 6578439"/>
                <a:gd name="connsiteX96" fmla="*/ 1528820 w 5890490"/>
                <a:gd name="connsiteY96" fmla="*/ 551496 h 6578439"/>
                <a:gd name="connsiteX97" fmla="*/ 1565390 w 5890490"/>
                <a:gd name="connsiteY97" fmla="*/ 526370 h 6578439"/>
                <a:gd name="connsiteX98" fmla="*/ 1639040 w 5890490"/>
                <a:gd name="connsiteY98" fmla="*/ 476490 h 6578439"/>
                <a:gd name="connsiteX99" fmla="*/ 1792075 w 5890490"/>
                <a:gd name="connsiteY99" fmla="*/ 384859 h 6578439"/>
                <a:gd name="connsiteX100" fmla="*/ 2455943 w 5890490"/>
                <a:gd name="connsiteY100" fmla="*/ 117836 h 6578439"/>
                <a:gd name="connsiteX101" fmla="*/ 3159952 w 5890490"/>
                <a:gd name="connsiteY101" fmla="*/ 7203 h 6578439"/>
                <a:gd name="connsiteX102" fmla="*/ 3336813 w 5890490"/>
                <a:gd name="connsiteY102" fmla="*/ 499 h 65784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5890490" h="6578439">
                  <a:moveTo>
                    <a:pt x="5890490" y="5389037"/>
                  </a:moveTo>
                  <a:lnTo>
                    <a:pt x="5890490" y="5855587"/>
                  </a:lnTo>
                  <a:lnTo>
                    <a:pt x="5784593" y="5962054"/>
                  </a:lnTo>
                  <a:cubicBezTo>
                    <a:pt x="5744454" y="6002308"/>
                    <a:pt x="5704062" y="6042436"/>
                    <a:pt x="5663414" y="6082564"/>
                  </a:cubicBezTo>
                  <a:cubicBezTo>
                    <a:pt x="5500314" y="6242577"/>
                    <a:pt x="5330970" y="6400714"/>
                    <a:pt x="5147099" y="6547726"/>
                  </a:cubicBezTo>
                  <a:lnTo>
                    <a:pt x="5105015" y="6578439"/>
                  </a:lnTo>
                  <a:lnTo>
                    <a:pt x="4385601" y="6578439"/>
                  </a:lnTo>
                  <a:lnTo>
                    <a:pt x="4507252" y="6515968"/>
                  </a:lnTo>
                  <a:cubicBezTo>
                    <a:pt x="4645901" y="6439679"/>
                    <a:pt x="4779837" y="6350961"/>
                    <a:pt x="4909330" y="6253453"/>
                  </a:cubicBezTo>
                  <a:cubicBezTo>
                    <a:pt x="5082369" y="6123567"/>
                    <a:pt x="5248145" y="5979180"/>
                    <a:pt x="5411374" y="5828544"/>
                  </a:cubicBezTo>
                  <a:cubicBezTo>
                    <a:pt x="5452149" y="5790791"/>
                    <a:pt x="5492924" y="5752788"/>
                    <a:pt x="5533570" y="5714534"/>
                  </a:cubicBezTo>
                  <a:lnTo>
                    <a:pt x="5657425" y="5597650"/>
                  </a:lnTo>
                  <a:close/>
                  <a:moveTo>
                    <a:pt x="3336813" y="499"/>
                  </a:moveTo>
                  <a:cubicBezTo>
                    <a:pt x="3395682" y="-392"/>
                    <a:pt x="3454550" y="-48"/>
                    <a:pt x="3513674" y="1202"/>
                  </a:cubicBezTo>
                  <a:lnTo>
                    <a:pt x="3602743" y="4827"/>
                  </a:lnTo>
                  <a:lnTo>
                    <a:pt x="3647213" y="6703"/>
                  </a:lnTo>
                  <a:cubicBezTo>
                    <a:pt x="3661994" y="7327"/>
                    <a:pt x="3676903" y="7703"/>
                    <a:pt x="3691684" y="9453"/>
                  </a:cubicBezTo>
                  <a:lnTo>
                    <a:pt x="3868927" y="27080"/>
                  </a:lnTo>
                  <a:cubicBezTo>
                    <a:pt x="4340645" y="85584"/>
                    <a:pt x="4795160" y="243221"/>
                    <a:pt x="5200872" y="472240"/>
                  </a:cubicBezTo>
                  <a:cubicBezTo>
                    <a:pt x="5403855" y="587124"/>
                    <a:pt x="5594988" y="719447"/>
                    <a:pt x="5772711" y="866334"/>
                  </a:cubicBezTo>
                  <a:lnTo>
                    <a:pt x="5890490" y="972426"/>
                  </a:lnTo>
                  <a:lnTo>
                    <a:pt x="5890490" y="1158576"/>
                  </a:lnTo>
                  <a:lnTo>
                    <a:pt x="5676045" y="986969"/>
                  </a:lnTo>
                  <a:cubicBezTo>
                    <a:pt x="5496587" y="857740"/>
                    <a:pt x="5304275" y="746699"/>
                    <a:pt x="5103776" y="655879"/>
                  </a:cubicBezTo>
                  <a:cubicBezTo>
                    <a:pt x="4903214" y="564747"/>
                    <a:pt x="4695006" y="492492"/>
                    <a:pt x="4482465" y="440363"/>
                  </a:cubicBezTo>
                  <a:lnTo>
                    <a:pt x="4402444" y="422111"/>
                  </a:lnTo>
                  <a:cubicBezTo>
                    <a:pt x="4375813" y="416111"/>
                    <a:pt x="4349436" y="408859"/>
                    <a:pt x="4322423" y="404610"/>
                  </a:cubicBezTo>
                  <a:lnTo>
                    <a:pt x="4241892" y="389858"/>
                  </a:lnTo>
                  <a:lnTo>
                    <a:pt x="4201627" y="382483"/>
                  </a:lnTo>
                  <a:cubicBezTo>
                    <a:pt x="4188248" y="379983"/>
                    <a:pt x="4174869" y="377483"/>
                    <a:pt x="4161234" y="375857"/>
                  </a:cubicBezTo>
                  <a:cubicBezTo>
                    <a:pt x="4107208" y="368482"/>
                    <a:pt x="4053308" y="360482"/>
                    <a:pt x="3999280" y="353606"/>
                  </a:cubicBezTo>
                  <a:cubicBezTo>
                    <a:pt x="3944999" y="348855"/>
                    <a:pt x="3890844" y="343854"/>
                    <a:pt x="3836817" y="338480"/>
                  </a:cubicBezTo>
                  <a:lnTo>
                    <a:pt x="3673972" y="330604"/>
                  </a:lnTo>
                  <a:cubicBezTo>
                    <a:pt x="3619690" y="329104"/>
                    <a:pt x="3565281" y="329604"/>
                    <a:pt x="3511126" y="328978"/>
                  </a:cubicBezTo>
                  <a:cubicBezTo>
                    <a:pt x="3402054" y="330728"/>
                    <a:pt x="3291706" y="334604"/>
                    <a:pt x="3183142" y="342854"/>
                  </a:cubicBezTo>
                  <a:cubicBezTo>
                    <a:pt x="2965505" y="358855"/>
                    <a:pt x="2750670" y="389733"/>
                    <a:pt x="2541444" y="439988"/>
                  </a:cubicBezTo>
                  <a:cubicBezTo>
                    <a:pt x="2332216" y="490117"/>
                    <a:pt x="2128850" y="559997"/>
                    <a:pt x="1933895" y="650505"/>
                  </a:cubicBezTo>
                  <a:cubicBezTo>
                    <a:pt x="1738939" y="741261"/>
                    <a:pt x="1553540" y="854146"/>
                    <a:pt x="1378079" y="983905"/>
                  </a:cubicBezTo>
                  <a:lnTo>
                    <a:pt x="1312967" y="1033660"/>
                  </a:lnTo>
                  <a:cubicBezTo>
                    <a:pt x="1291178" y="1050286"/>
                    <a:pt x="1269006" y="1066412"/>
                    <a:pt x="1248364" y="1084413"/>
                  </a:cubicBezTo>
                  <a:lnTo>
                    <a:pt x="1185163" y="1137168"/>
                  </a:lnTo>
                  <a:cubicBezTo>
                    <a:pt x="1164138" y="1154794"/>
                    <a:pt x="1142603" y="1172046"/>
                    <a:pt x="1122852" y="1190922"/>
                  </a:cubicBezTo>
                  <a:cubicBezTo>
                    <a:pt x="1041557" y="1264303"/>
                    <a:pt x="961663" y="1339309"/>
                    <a:pt x="892092" y="1421440"/>
                  </a:cubicBezTo>
                  <a:cubicBezTo>
                    <a:pt x="819589" y="1501822"/>
                    <a:pt x="759827" y="1590329"/>
                    <a:pt x="707202" y="1684212"/>
                  </a:cubicBezTo>
                  <a:cubicBezTo>
                    <a:pt x="694715" y="1708089"/>
                    <a:pt x="682227" y="1731841"/>
                    <a:pt x="670121" y="1756093"/>
                  </a:cubicBezTo>
                  <a:lnTo>
                    <a:pt x="637630" y="1830724"/>
                  </a:lnTo>
                  <a:cubicBezTo>
                    <a:pt x="626161" y="1855350"/>
                    <a:pt x="617624" y="1881603"/>
                    <a:pt x="607685" y="1907105"/>
                  </a:cubicBezTo>
                  <a:cubicBezTo>
                    <a:pt x="598128" y="1932857"/>
                    <a:pt x="588317" y="1958483"/>
                    <a:pt x="580034" y="1984986"/>
                  </a:cubicBezTo>
                  <a:cubicBezTo>
                    <a:pt x="544611" y="2089620"/>
                    <a:pt x="513393" y="2197128"/>
                    <a:pt x="481919" y="2304386"/>
                  </a:cubicBezTo>
                  <a:lnTo>
                    <a:pt x="433881" y="2465399"/>
                  </a:lnTo>
                  <a:lnTo>
                    <a:pt x="384442" y="2626163"/>
                  </a:lnTo>
                  <a:cubicBezTo>
                    <a:pt x="317672" y="2839680"/>
                    <a:pt x="243129" y="3050946"/>
                    <a:pt x="166039" y="3261338"/>
                  </a:cubicBezTo>
                  <a:cubicBezTo>
                    <a:pt x="88822" y="3468979"/>
                    <a:pt x="50850" y="3690248"/>
                    <a:pt x="56202" y="3910265"/>
                  </a:cubicBezTo>
                  <a:cubicBezTo>
                    <a:pt x="58495" y="4020274"/>
                    <a:pt x="71493" y="4129783"/>
                    <a:pt x="93664" y="4237292"/>
                  </a:cubicBezTo>
                  <a:cubicBezTo>
                    <a:pt x="99143" y="4264168"/>
                    <a:pt x="104623" y="4291045"/>
                    <a:pt x="111758" y="4317548"/>
                  </a:cubicBezTo>
                  <a:cubicBezTo>
                    <a:pt x="118384" y="4344176"/>
                    <a:pt x="124627" y="4370802"/>
                    <a:pt x="133038" y="4397054"/>
                  </a:cubicBezTo>
                  <a:cubicBezTo>
                    <a:pt x="140810" y="4423307"/>
                    <a:pt x="148456" y="4449683"/>
                    <a:pt x="157757" y="4475560"/>
                  </a:cubicBezTo>
                  <a:cubicBezTo>
                    <a:pt x="166549" y="4501562"/>
                    <a:pt x="175087" y="4527564"/>
                    <a:pt x="185153" y="4553066"/>
                  </a:cubicBezTo>
                  <a:cubicBezTo>
                    <a:pt x="262371" y="4758458"/>
                    <a:pt x="368895" y="4951974"/>
                    <a:pt x="493642" y="5132239"/>
                  </a:cubicBezTo>
                  <a:cubicBezTo>
                    <a:pt x="618389" y="5312627"/>
                    <a:pt x="760846" y="5480391"/>
                    <a:pt x="914391" y="5636528"/>
                  </a:cubicBezTo>
                  <a:cubicBezTo>
                    <a:pt x="1069081" y="5793166"/>
                    <a:pt x="1231544" y="5941677"/>
                    <a:pt x="1402034" y="6076188"/>
                  </a:cubicBezTo>
                  <a:cubicBezTo>
                    <a:pt x="1487535" y="6143320"/>
                    <a:pt x="1574565" y="6207574"/>
                    <a:pt x="1664397" y="6267079"/>
                  </a:cubicBezTo>
                  <a:cubicBezTo>
                    <a:pt x="1753592" y="6327459"/>
                    <a:pt x="1845336" y="6383088"/>
                    <a:pt x="1938992" y="6434343"/>
                  </a:cubicBezTo>
                  <a:cubicBezTo>
                    <a:pt x="2032647" y="6485659"/>
                    <a:pt x="2128309" y="6532600"/>
                    <a:pt x="2225931" y="6574322"/>
                  </a:cubicBezTo>
                  <a:lnTo>
                    <a:pt x="2236328" y="6578439"/>
                  </a:lnTo>
                  <a:lnTo>
                    <a:pt x="1504665" y="6578439"/>
                  </a:lnTo>
                  <a:lnTo>
                    <a:pt x="1456827" y="6543476"/>
                  </a:lnTo>
                  <a:cubicBezTo>
                    <a:pt x="1363554" y="6470595"/>
                    <a:pt x="1273848" y="6394340"/>
                    <a:pt x="1188475" y="6314083"/>
                  </a:cubicBezTo>
                  <a:cubicBezTo>
                    <a:pt x="1017856" y="6153445"/>
                    <a:pt x="863803" y="5979931"/>
                    <a:pt x="721728" y="5798666"/>
                  </a:cubicBezTo>
                  <a:cubicBezTo>
                    <a:pt x="579397" y="5616027"/>
                    <a:pt x="452103" y="5422511"/>
                    <a:pt x="344175" y="5219495"/>
                  </a:cubicBezTo>
                  <a:cubicBezTo>
                    <a:pt x="236505" y="5016354"/>
                    <a:pt x="147946" y="4803586"/>
                    <a:pt x="87293" y="4583569"/>
                  </a:cubicBezTo>
                  <a:cubicBezTo>
                    <a:pt x="79138" y="4556193"/>
                    <a:pt x="72639" y="4528440"/>
                    <a:pt x="65886" y="4500813"/>
                  </a:cubicBezTo>
                  <a:cubicBezTo>
                    <a:pt x="58751" y="4473311"/>
                    <a:pt x="53144" y="4445308"/>
                    <a:pt x="47409" y="4417431"/>
                  </a:cubicBezTo>
                  <a:cubicBezTo>
                    <a:pt x="44733" y="4403430"/>
                    <a:pt x="41294" y="4389679"/>
                    <a:pt x="39000" y="4375677"/>
                  </a:cubicBezTo>
                  <a:lnTo>
                    <a:pt x="31610" y="4333674"/>
                  </a:lnTo>
                  <a:cubicBezTo>
                    <a:pt x="26258" y="4305797"/>
                    <a:pt x="22563" y="4277544"/>
                    <a:pt x="18868" y="4249417"/>
                  </a:cubicBezTo>
                  <a:cubicBezTo>
                    <a:pt x="4214" y="4136784"/>
                    <a:pt x="-2158" y="4023275"/>
                    <a:pt x="646" y="3910265"/>
                  </a:cubicBezTo>
                  <a:cubicBezTo>
                    <a:pt x="5997" y="3683872"/>
                    <a:pt x="50596" y="3459605"/>
                    <a:pt x="130234" y="3248337"/>
                  </a:cubicBezTo>
                  <a:cubicBezTo>
                    <a:pt x="207961" y="3039196"/>
                    <a:pt x="278044" y="2827179"/>
                    <a:pt x="335383" y="2611911"/>
                  </a:cubicBezTo>
                  <a:cubicBezTo>
                    <a:pt x="393743" y="2396644"/>
                    <a:pt x="435792" y="2178627"/>
                    <a:pt x="487272" y="1958609"/>
                  </a:cubicBezTo>
                  <a:cubicBezTo>
                    <a:pt x="493259" y="1931107"/>
                    <a:pt x="501287" y="1903730"/>
                    <a:pt x="508550" y="1876227"/>
                  </a:cubicBezTo>
                  <a:cubicBezTo>
                    <a:pt x="516195" y="1848725"/>
                    <a:pt x="522312" y="1820972"/>
                    <a:pt x="531742" y="1793721"/>
                  </a:cubicBezTo>
                  <a:lnTo>
                    <a:pt x="558245" y="1711465"/>
                  </a:lnTo>
                  <a:cubicBezTo>
                    <a:pt x="568439" y="1684337"/>
                    <a:pt x="579652" y="1657459"/>
                    <a:pt x="590100" y="1630332"/>
                  </a:cubicBezTo>
                  <a:cubicBezTo>
                    <a:pt x="635080" y="1523075"/>
                    <a:pt x="690637" y="1417566"/>
                    <a:pt x="758680" y="1322433"/>
                  </a:cubicBezTo>
                  <a:cubicBezTo>
                    <a:pt x="824430" y="1225051"/>
                    <a:pt x="899610" y="1136168"/>
                    <a:pt x="976317" y="1049286"/>
                  </a:cubicBezTo>
                  <a:cubicBezTo>
                    <a:pt x="995049" y="1027035"/>
                    <a:pt x="1015436" y="1006533"/>
                    <a:pt x="1035314" y="985406"/>
                  </a:cubicBezTo>
                  <a:lnTo>
                    <a:pt x="1095329" y="922526"/>
                  </a:lnTo>
                  <a:cubicBezTo>
                    <a:pt x="1114953" y="901149"/>
                    <a:pt x="1136359" y="881397"/>
                    <a:pt x="1157384" y="861271"/>
                  </a:cubicBezTo>
                  <a:lnTo>
                    <a:pt x="1220841" y="801017"/>
                  </a:lnTo>
                  <a:cubicBezTo>
                    <a:pt x="1241610" y="780514"/>
                    <a:pt x="1264418" y="762014"/>
                    <a:pt x="1286462" y="742886"/>
                  </a:cubicBezTo>
                  <a:lnTo>
                    <a:pt x="1353233" y="685632"/>
                  </a:lnTo>
                  <a:lnTo>
                    <a:pt x="1369924" y="671256"/>
                  </a:lnTo>
                  <a:cubicBezTo>
                    <a:pt x="1375658" y="666631"/>
                    <a:pt x="1381520" y="662255"/>
                    <a:pt x="1387380" y="657755"/>
                  </a:cubicBezTo>
                  <a:lnTo>
                    <a:pt x="1422422" y="630877"/>
                  </a:lnTo>
                  <a:lnTo>
                    <a:pt x="1492759" y="577248"/>
                  </a:lnTo>
                  <a:cubicBezTo>
                    <a:pt x="1504355" y="567997"/>
                    <a:pt x="1516714" y="559997"/>
                    <a:pt x="1528820" y="551496"/>
                  </a:cubicBezTo>
                  <a:lnTo>
                    <a:pt x="1565390" y="526370"/>
                  </a:lnTo>
                  <a:lnTo>
                    <a:pt x="1639040" y="476490"/>
                  </a:lnTo>
                  <a:cubicBezTo>
                    <a:pt x="1689754" y="445613"/>
                    <a:pt x="1740723" y="414986"/>
                    <a:pt x="1792075" y="384859"/>
                  </a:cubicBezTo>
                  <a:cubicBezTo>
                    <a:pt x="2000282" y="268724"/>
                    <a:pt x="2224927" y="179467"/>
                    <a:pt x="2455943" y="117836"/>
                  </a:cubicBezTo>
                  <a:cubicBezTo>
                    <a:pt x="2687088" y="55957"/>
                    <a:pt x="2923964" y="21204"/>
                    <a:pt x="3159952" y="7203"/>
                  </a:cubicBezTo>
                  <a:cubicBezTo>
                    <a:pt x="3219076" y="3515"/>
                    <a:pt x="3277945" y="1389"/>
                    <a:pt x="3336813" y="49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4" name="Marcador de contenido 4">
            <a:extLst>
              <a:ext uri="{FF2B5EF4-FFF2-40B4-BE49-F238E27FC236}">
                <a16:creationId xmlns:a16="http://schemas.microsoft.com/office/drawing/2014/main" id="{3417B127-E391-1F74-F264-F0C5462DEA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242" y="4179580"/>
            <a:ext cx="3702859" cy="246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59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C190F-80DE-9CBB-70AC-BBDE25AF4E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Grupo 2 - Evaluación de la calidad y desempeño de la judicatura </a:t>
            </a:r>
            <a:r>
              <a:rPr lang="es-E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2000" b="1" kern="1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estratégico para una evaluación eficaz del desempeño de la judicatura con perspectiva de salud y bienestar judicial</a:t>
            </a:r>
            <a:endParaRPr lang="es-ES" sz="20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C98E2658-7423-CB17-02E8-7E422B6F368C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335461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4D1CC7-4615-8F6D-E891-223A539E14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b="1"/>
              <a:t>Objeto: el qué y la metodología</a:t>
            </a:r>
            <a:br>
              <a:rPr lang="es-ES" sz="2700" b="1"/>
            </a:br>
            <a:br>
              <a:rPr lang="es-ES" sz="2700" b="1"/>
            </a:br>
            <a:r>
              <a:rPr lang="es-ES" sz="13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Evaluación de la calidad y desempeño de la judicatura.  </a:t>
            </a:r>
            <a:r>
              <a:rPr lang="es-ES" sz="13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ES" sz="13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Plan estratégico para una evaluación eficaz del desempeño de la judicatura con perspectiva de salud y bienestar judicial</a:t>
            </a:r>
            <a:br>
              <a:rPr lang="es-ES" sz="1300" b="1" kern="120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</a:br>
            <a:endParaRPr lang="es-ES" sz="1300" dirty="0"/>
          </a:p>
        </p:txBody>
      </p:sp>
      <p:graphicFrame>
        <p:nvGraphicFramePr>
          <p:cNvPr id="5" name="Marcador de contenido 2">
            <a:extLst>
              <a:ext uri="{FF2B5EF4-FFF2-40B4-BE49-F238E27FC236}">
                <a16:creationId xmlns:a16="http://schemas.microsoft.com/office/drawing/2014/main" id="{08135C09-A239-35B2-FFAB-BE6AB1570A3F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870723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67" name="Rectangle 2058">
            <a:extLst>
              <a:ext uri="{FF2B5EF4-FFF2-40B4-BE49-F238E27FC236}">
                <a16:creationId xmlns:a16="http://schemas.microsoft.com/office/drawing/2014/main" id="{7301F447-EEF7-48F5-AF73-7566EE7F64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83B871-9707-5E92-6F87-93D87458DA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34644"/>
            <a:ext cx="10509504" cy="1076914"/>
          </a:xfrm>
        </p:spPr>
        <p:txBody>
          <a:bodyPr anchor="ctr">
            <a:normAutofit/>
          </a:bodyPr>
          <a:lstStyle/>
          <a:p>
            <a:r>
              <a:rPr lang="es-ES" sz="4000"/>
              <a:t>Quienes: coordinación e integrantes</a:t>
            </a:r>
          </a:p>
        </p:txBody>
      </p:sp>
      <p:sp>
        <p:nvSpPr>
          <p:cNvPr id="2068" name="Rectangle 2060">
            <a:extLst>
              <a:ext uri="{FF2B5EF4-FFF2-40B4-BE49-F238E27FC236}">
                <a16:creationId xmlns:a16="http://schemas.microsoft.com/office/drawing/2014/main" id="{F7117410-A2A4-4085-9ADC-46744551DB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2772" y="0"/>
            <a:ext cx="10506456" cy="19138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069" name="Rectangle 2062">
            <a:extLst>
              <a:ext uri="{FF2B5EF4-FFF2-40B4-BE49-F238E27FC236}">
                <a16:creationId xmlns:a16="http://schemas.microsoft.com/office/drawing/2014/main" id="{99F74EB5-E547-4FB4-95F5-BCC788F3C4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41248" y="1512994"/>
            <a:ext cx="10506456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A9755B62-4029-399A-C994-0CE258FE05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5377715"/>
              </p:ext>
            </p:extLst>
          </p:nvPr>
        </p:nvGraphicFramePr>
        <p:xfrm>
          <a:off x="1571612" y="3030245"/>
          <a:ext cx="9351856" cy="335453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71624">
                  <a:extLst>
                    <a:ext uri="{9D8B030D-6E8A-4147-A177-3AD203B41FA5}">
                      <a16:colId xmlns:a16="http://schemas.microsoft.com/office/drawing/2014/main" val="2672628345"/>
                    </a:ext>
                  </a:extLst>
                </a:gridCol>
                <a:gridCol w="3125865">
                  <a:extLst>
                    <a:ext uri="{9D8B030D-6E8A-4147-A177-3AD203B41FA5}">
                      <a16:colId xmlns:a16="http://schemas.microsoft.com/office/drawing/2014/main" val="4047528043"/>
                    </a:ext>
                  </a:extLst>
                </a:gridCol>
                <a:gridCol w="4754367">
                  <a:extLst>
                    <a:ext uri="{9D8B030D-6E8A-4147-A177-3AD203B41FA5}">
                      <a16:colId xmlns:a16="http://schemas.microsoft.com/office/drawing/2014/main" val="3049598477"/>
                    </a:ext>
                  </a:extLst>
                </a:gridCol>
              </a:tblGrid>
              <a:tr h="111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Juan Martínez Moya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España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Magistrado y Vocal; Comisión de Coordinación y Seguimiento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839823850"/>
                  </a:ext>
                </a:extLst>
              </a:tr>
              <a:tr h="111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Carl Olav Smith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Brasil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Magistrado; secretario general de la Presidencia de STJ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89081224"/>
                  </a:ext>
                </a:extLst>
              </a:tr>
              <a:tr h="11181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Daniel Marchionatti Barbosa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Brasil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Magistrado; secretario general de CJF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611166"/>
                  </a:ext>
                </a:extLst>
              </a:tr>
            </a:tbl>
          </a:graphicData>
        </a:graphic>
      </p:graphicFrame>
      <p:pic>
        <p:nvPicPr>
          <p:cNvPr id="2052" name="Picture 4" descr="upload.wikimedia.org/wikipedia/commons/8/89/Bander...">
            <a:extLst>
              <a:ext uri="{FF2B5EF4-FFF2-40B4-BE49-F238E27FC236}">
                <a16:creationId xmlns:a16="http://schemas.microsoft.com/office/drawing/2014/main" id="{2179E72E-2242-B88A-7FC4-6B76E05796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068" y="1796572"/>
            <a:ext cx="1703294" cy="1132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pload.wikimedia.org/wikipedia/commons/0/05/Flag_o...">
            <a:extLst>
              <a:ext uri="{FF2B5EF4-FFF2-40B4-BE49-F238E27FC236}">
                <a16:creationId xmlns:a16="http://schemas.microsoft.com/office/drawing/2014/main" id="{C7579118-47FA-8D96-395A-2FB815902C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6595" y="1737360"/>
            <a:ext cx="1703294" cy="1187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790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6" name="Rectangle 1045">
            <a:extLst>
              <a:ext uri="{FF2B5EF4-FFF2-40B4-BE49-F238E27FC236}">
                <a16:creationId xmlns:a16="http://schemas.microsoft.com/office/drawing/2014/main" id="{700E0F77-E936-4985-B7B1-B9823486A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Rectangle 1047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86584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0" name="Rectangle 1049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7889" y="0"/>
            <a:ext cx="11231745" cy="458818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2" name="Rectangle 1051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4001107" y="5661132"/>
            <a:ext cx="1463040" cy="457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2B86FCF9-5008-0CE5-0296-6213BB67CF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62719" y="4883544"/>
            <a:ext cx="6586915" cy="155690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E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s-ES" b="1" i="0" u="none" strike="noStrike" cap="none" normalizeH="0" baseline="0">
                <a:ln>
                  <a:noFill/>
                </a:ln>
                <a:effectLst/>
              </a:rPr>
              <a:t>Nombre, cargo y país de las personas que han participado en el grupo de trabajo:</a:t>
            </a:r>
            <a:endParaRPr kumimoji="0" lang="en-US" altLang="es-ES" b="0" i="0" u="none" strike="noStrike" cap="none" normalizeH="0" baseline="0">
              <a:ln>
                <a:noFill/>
              </a:ln>
              <a:effectLst/>
            </a:endParaRPr>
          </a:p>
          <a:p>
            <a:pPr marL="0" marR="0" lvl="0" indent="-228600" fontAlgn="base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US" altLang="es-ES" b="0" i="0" u="none" strike="noStrike" cap="none" normalizeH="0" baseline="0">
              <a:ln>
                <a:noFill/>
              </a:ln>
              <a:effectLst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10CC2D2-FDB9-69BC-0F5D-B1FC301FD0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799" y="-2329584"/>
            <a:ext cx="10515600" cy="1325563"/>
          </a:xfrm>
        </p:spPr>
        <p:txBody>
          <a:bodyPr/>
          <a:lstStyle/>
          <a:p>
            <a:endParaRPr lang="es-ES" dirty="0"/>
          </a:p>
        </p:txBody>
      </p:sp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6D866D17-F55F-6E1A-2B3F-39EED9EDA3D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954327"/>
              </p:ext>
            </p:extLst>
          </p:nvPr>
        </p:nvGraphicFramePr>
        <p:xfrm>
          <a:off x="442366" y="1106878"/>
          <a:ext cx="13367697" cy="53874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507588">
                  <a:extLst>
                    <a:ext uri="{9D8B030D-6E8A-4147-A177-3AD203B41FA5}">
                      <a16:colId xmlns:a16="http://schemas.microsoft.com/office/drawing/2014/main" val="1811308859"/>
                    </a:ext>
                  </a:extLst>
                </a:gridCol>
                <a:gridCol w="3526398">
                  <a:extLst>
                    <a:ext uri="{9D8B030D-6E8A-4147-A177-3AD203B41FA5}">
                      <a16:colId xmlns:a16="http://schemas.microsoft.com/office/drawing/2014/main" val="1924651404"/>
                    </a:ext>
                  </a:extLst>
                </a:gridCol>
                <a:gridCol w="5333711">
                  <a:extLst>
                    <a:ext uri="{9D8B030D-6E8A-4147-A177-3AD203B41FA5}">
                      <a16:colId xmlns:a16="http://schemas.microsoft.com/office/drawing/2014/main" val="3489659817"/>
                    </a:ext>
                  </a:extLst>
                </a:gridCol>
              </a:tblGrid>
              <a:tr h="1905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Carl Olav Smith (Coordinador)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Brasil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Magistrado; secretario general de la Presidencia de STJ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75178449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Daniel Marchionatti Barbosa (Coordinador)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Brasil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Magistrado; secretario general de CJF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77802769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Juan Martínez Moya (Coordinador)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España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Magistrado y Vocal; Comisión de Coordinación y Seguimiento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35046535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Carlos Giovani Arias Lazarte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Perú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Juez Supremo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14885694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Filoset Núñez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República Dominicana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Juez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5531209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Gustavo Orlando Nicastro Seoane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Uruguay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Juez Letrado de Primera Instancia en lo Civil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58413006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María del Mar Cabrejas Guijarro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España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Magistrada y Vocal del Consejo General del Poder Judicial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33867008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Marta Torres Duedra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Andorra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Secretaria General de Consejo Superior de Justicia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47848309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Zaira Giron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 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Comisionada Comisión Permanente Género y Acceso a la Justicia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89927247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Jorge Enrique Olaso Álvarez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Costa Rica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Magistrado de Corte Suprema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44434657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Maria Angelica Muñoz Flores  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Chile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Jefe Subdepartamento de Desarrollo Organizacional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731237334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Isbela Bustillo Hernández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effectLst/>
                        </a:rPr>
                        <a:t>Honduras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>
                          <a:effectLst/>
                        </a:rPr>
                        <a:t>Magistrada Corte suprema de Justicia</a:t>
                      </a:r>
                      <a:endParaRPr lang="es-ES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26971957"/>
                  </a:ext>
                </a:extLst>
              </a:tr>
              <a:tr h="43307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t-BR" sz="1100" dirty="0" err="1">
                          <a:effectLst/>
                        </a:rPr>
                        <a:t>Silio</a:t>
                      </a:r>
                      <a:r>
                        <a:rPr lang="pt-BR" sz="1100" dirty="0">
                          <a:effectLst/>
                        </a:rPr>
                        <a:t> Sanchez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Venezuela 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effectLst/>
                        </a:rPr>
                        <a:t>Magistrado</a:t>
                      </a:r>
                      <a:endParaRPr lang="es-ES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070575972"/>
                  </a:ext>
                </a:extLst>
              </a:tr>
            </a:tbl>
          </a:graphicData>
        </a:graphic>
      </p:graphicFrame>
      <p:pic>
        <p:nvPicPr>
          <p:cNvPr id="1027" name="Picture 3" descr="uruguay de es.wikipedia.org">
            <a:extLst>
              <a:ext uri="{FF2B5EF4-FFF2-40B4-BE49-F238E27FC236}">
                <a16:creationId xmlns:a16="http://schemas.microsoft.com/office/drawing/2014/main" id="{95371BAA-E69D-E95F-39DC-88B53FF689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5067" y="478192"/>
            <a:ext cx="496323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upload.wikimedia.org/wikipedia/commons/1/19/Flag_o...">
            <a:extLst>
              <a:ext uri="{FF2B5EF4-FFF2-40B4-BE49-F238E27FC236}">
                <a16:creationId xmlns:a16="http://schemas.microsoft.com/office/drawing/2014/main" id="{1558E543-12BD-EE98-CCA7-2CCA15B308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5691" y="383741"/>
            <a:ext cx="998041" cy="69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upload.wikimedia.org/wikipedia/commons/thumb/d/df/...">
            <a:extLst>
              <a:ext uri="{FF2B5EF4-FFF2-40B4-BE49-F238E27FC236}">
                <a16:creationId xmlns:a16="http://schemas.microsoft.com/office/drawing/2014/main" id="{C8122ECD-47A5-64AB-858F-1C8F19BF1F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224" y="364142"/>
            <a:ext cx="998041" cy="6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osta rica de es.wikipedia.org">
            <a:extLst>
              <a:ext uri="{FF2B5EF4-FFF2-40B4-BE49-F238E27FC236}">
                <a16:creationId xmlns:a16="http://schemas.microsoft.com/office/drawing/2014/main" id="{C90680EA-0D69-1E55-DD20-2A924CC8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3525" y="497552"/>
            <a:ext cx="496323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hile de es.wikipedia.org">
            <a:extLst>
              <a:ext uri="{FF2B5EF4-FFF2-40B4-BE49-F238E27FC236}">
                <a16:creationId xmlns:a16="http://schemas.microsoft.com/office/drawing/2014/main" id="{1EF6D5E8-F1CE-8B2F-7F8A-939A265CAD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7421" y="478795"/>
            <a:ext cx="496323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honduras de es.wikipedia.org">
            <a:extLst>
              <a:ext uri="{FF2B5EF4-FFF2-40B4-BE49-F238E27FC236}">
                <a16:creationId xmlns:a16="http://schemas.microsoft.com/office/drawing/2014/main" id="{F1A32FA7-E223-44F0-CCB5-66DCC6878F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8508" y="443409"/>
            <a:ext cx="496323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venezuela de es.wikipedia.org">
            <a:extLst>
              <a:ext uri="{FF2B5EF4-FFF2-40B4-BE49-F238E27FC236}">
                <a16:creationId xmlns:a16="http://schemas.microsoft.com/office/drawing/2014/main" id="{6A7F8EC3-D8ED-D3D1-F090-DA2C34F433A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935" y="467685"/>
            <a:ext cx="496323" cy="496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upload.wikimedia.org/wikipedia/commons/2/28/Flag_o...">
            <a:extLst>
              <a:ext uri="{FF2B5EF4-FFF2-40B4-BE49-F238E27FC236}">
                <a16:creationId xmlns:a16="http://schemas.microsoft.com/office/drawing/2014/main" id="{E2F6A57D-35D7-7AB0-084C-AD826E799D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0467" y="443315"/>
            <a:ext cx="998041" cy="6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upload.wikimedia.org/wikipedia/commons/0/05/Flag_o...">
            <a:extLst>
              <a:ext uri="{FF2B5EF4-FFF2-40B4-BE49-F238E27FC236}">
                <a16:creationId xmlns:a16="http://schemas.microsoft.com/office/drawing/2014/main" id="{61A1807B-DC41-7F77-B941-5430D50F2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806" y="195458"/>
            <a:ext cx="1221760" cy="85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upload.wikimedia.org/wikipedia/commons/8/89/Bander...">
            <a:extLst>
              <a:ext uri="{FF2B5EF4-FFF2-40B4-BE49-F238E27FC236}">
                <a16:creationId xmlns:a16="http://schemas.microsoft.com/office/drawing/2014/main" id="{BF6B4209-4581-3FA8-6C1F-EEF6DF8DFE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1992" y="363714"/>
            <a:ext cx="1024727" cy="681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upload.wikimedia.org/wikipedia/commons/9/9f/Flag_o...">
            <a:extLst>
              <a:ext uri="{FF2B5EF4-FFF2-40B4-BE49-F238E27FC236}">
                <a16:creationId xmlns:a16="http://schemas.microsoft.com/office/drawing/2014/main" id="{E053A54D-1A7B-1926-3B9E-F08471657E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55" y="405878"/>
            <a:ext cx="1024960" cy="681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161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áfico en un documento con un bolígrafo">
            <a:extLst>
              <a:ext uri="{FF2B5EF4-FFF2-40B4-BE49-F238E27FC236}">
                <a16:creationId xmlns:a16="http://schemas.microsoft.com/office/drawing/2014/main" id="{C843AC38-C010-E140-43CB-C0AD5C39F9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091" b="2339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257363FD-7E77-4145-9483-331A807ADF0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6802" cy="6858000"/>
          </a:xfrm>
          <a:prstGeom prst="rect">
            <a:avLst/>
          </a:prstGeom>
          <a:gradFill flip="none" rotWithShape="1">
            <a:gsLst>
              <a:gs pos="28000">
                <a:schemeClr val="bg2">
                  <a:alpha val="84000"/>
                </a:schemeClr>
              </a:gs>
              <a:gs pos="74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FAC258E-BDB9-1900-69B6-A206DDC2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s-ES" b="1" dirty="0"/>
              <a:t>Metodología</a:t>
            </a:r>
            <a:r>
              <a:rPr lang="es-ES" dirty="0"/>
              <a:t>:  las 2 encuestas y el Informe ejecutivo……………. </a:t>
            </a:r>
            <a:r>
              <a:rPr lang="es-ES" b="1" dirty="0"/>
              <a:t>LAS 5 FASES 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C8F12C7-DF6C-8194-9F95-D69600770F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571500" indent="-342900">
              <a:spcBef>
                <a:spcPts val="5"/>
              </a:spcBef>
            </a:pP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FASE 1:</a:t>
            </a:r>
            <a:r>
              <a:rPr lang="es-ES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Preparación y validación de los cuestionarios</a:t>
            </a:r>
          </a:p>
          <a:p>
            <a:pPr marL="571500" indent="-342900">
              <a:spcBef>
                <a:spcPts val="5"/>
              </a:spcBef>
            </a:pPr>
            <a:r>
              <a:rPr lang="es-ES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FASE 2:</a:t>
            </a:r>
            <a:r>
              <a:rPr lang="es-ES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Difusión y cumplimentación de los cuestionarios</a:t>
            </a:r>
          </a:p>
          <a:p>
            <a:pPr marL="571500" indent="-342900">
              <a:spcBef>
                <a:spcPts val="5"/>
              </a:spcBef>
            </a:pPr>
            <a:r>
              <a:rPr lang="es-ES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FASE  3: </a:t>
            </a:r>
            <a:r>
              <a:rPr lang="es-ES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Resultados de las encuestas:</a:t>
            </a:r>
            <a:r>
              <a:rPr lang="es-ES" sz="2000" b="1" kern="12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</a:p>
          <a:p>
            <a:pPr indent="0">
              <a:spcBef>
                <a:spcPts val="5"/>
              </a:spcBef>
              <a:buNone/>
            </a:pPr>
            <a:endParaRPr lang="es-ES" sz="20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>
              <a:spcBef>
                <a:spcPts val="5"/>
              </a:spcBef>
              <a:buNone/>
            </a:pP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-Encuesta general sobre Evaluación del desempeño: Contestaron 18 países a las encuestas generales (evaluación y bienestar). 5 países no respondieron. </a:t>
            </a:r>
          </a:p>
          <a:p>
            <a:pPr indent="0">
              <a:spcBef>
                <a:spcPts val="5"/>
              </a:spcBef>
              <a:buNone/>
            </a:pPr>
            <a:endParaRPr lang="es-ES_tradnl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0">
              <a:spcBef>
                <a:spcPts val="5"/>
              </a:spcBef>
              <a:buNone/>
            </a:pP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	- Encuesta específica (dirigida a jueces/zas de los 23 poderes judiciales de la Cumbre Judicial Iberoamericana) ha obtenido un total 5.188, con un equilibrio hombre (50%) y mujer (49 %) y no contestaron sobre género (1%). </a:t>
            </a:r>
            <a:endParaRPr lang="es-ES" sz="20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"/>
              </a:spcBef>
            </a:pPr>
            <a:r>
              <a:rPr lang="es-ES_tradnl" sz="2000" b="1" dirty="0">
                <a:latin typeface="Calibri" panose="020F0502020204030204" pitchFamily="34" charset="0"/>
                <a:ea typeface="Times New Roman" panose="02020603050405020304" pitchFamily="18" charset="0"/>
              </a:rPr>
              <a:t>FASE 4:</a:t>
            </a:r>
            <a:r>
              <a:rPr lang="es-ES_tradnl" sz="2000" dirty="0"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Estudio de los resultados de las encuestas. La valoración del documento (gráficos, desagregación de datos que contiene – experiencia de los jueces/zas, órgano colegiado o unipersonal, datos normativos, percepciones, </a:t>
            </a:r>
            <a:r>
              <a:rPr lang="es-ES_tradnl" sz="20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etc</a:t>
            </a: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),sumamente detallado y expresivo de la realidad que se pretende </a:t>
            </a:r>
            <a:r>
              <a:rPr lang="es-ES_tradnl" sz="2000" b="0" dirty="0" err="1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cientifícamente</a:t>
            </a: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investigar. </a:t>
            </a:r>
            <a:endParaRPr lang="es-ES" sz="20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spcBef>
                <a:spcPts val="5"/>
              </a:spcBef>
            </a:pPr>
            <a:r>
              <a:rPr lang="es-ES_tradnl" sz="2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FASE 5:</a:t>
            </a:r>
            <a:r>
              <a:rPr lang="es-ES_tradnl" sz="2000" b="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 elaboración de los documentos definitivos con Propuestas de Acciones y Resultados </a:t>
            </a:r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2571610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D4C74C1C-EF2E-40CF-A712-656E694E67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0464369-70FA-42AF-948F-80664CA7BFE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146816"/>
          </a:xfrm>
          <a:prstGeom prst="rect">
            <a:avLst/>
          </a:prstGeom>
          <a:solidFill>
            <a:schemeClr val="bg1">
              <a:lumMod val="85000"/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EDC6489-A7A9-3BBE-07C9-DD37BFCA2B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4783" y="349664"/>
            <a:ext cx="5845571" cy="1638377"/>
          </a:xfrm>
        </p:spPr>
        <p:txBody>
          <a:bodyPr anchor="b">
            <a:normAutofit/>
          </a:bodyPr>
          <a:lstStyle/>
          <a:p>
            <a:r>
              <a:rPr lang="es-ES" sz="3700" b="1"/>
              <a:t>Dos productos axiológicos sobre evaluación del desempeño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648176E-454C-437C-B0FC-9B82FCF32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106441" y="6131892"/>
            <a:ext cx="524256" cy="15238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6604B49-AD5C-4590-B051-06C8222E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5998176" y="277912"/>
            <a:ext cx="524256" cy="1186339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C552A98-EF7D-4D42-AB69-066B786AB5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29185" y="399675"/>
            <a:ext cx="4647368" cy="5809932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Marcador de contenido 4">
            <a:extLst>
              <a:ext uri="{FF2B5EF4-FFF2-40B4-BE49-F238E27FC236}">
                <a16:creationId xmlns:a16="http://schemas.microsoft.com/office/drawing/2014/main" id="{DE37BCA4-94D0-2406-E7AC-CEB05A11C1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141" y="627954"/>
            <a:ext cx="3807454" cy="5353373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F4B6094A-5D03-8346-6CAA-E927B35229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6262" y="2620641"/>
            <a:ext cx="5837750" cy="3023702"/>
          </a:xfrm>
        </p:spPr>
        <p:txBody>
          <a:bodyPr anchor="ctr">
            <a:normAutofit/>
          </a:bodyPr>
          <a:lstStyle/>
          <a:p>
            <a:endParaRPr lang="en-US" sz="2000" dirty="0"/>
          </a:p>
          <a:p>
            <a:pPr marL="0" indent="0">
              <a:buNone/>
            </a:pPr>
            <a:endParaRPr lang="es-ES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s-ES" sz="2000" b="1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OBSERVATORIO IBEROAMERICANO DE EVALUACIÓN DE DESEMPEÑO JUDICIAL CON PERSPECTIVA DE SALUD Y BIENESTAR</a:t>
            </a:r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623615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EFCA29-09FB-6A8F-F050-490CAB1809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b="1" dirty="0"/>
              <a:t>1er Documento: EVALUACIÓN DEL DESEMPEÑO:  encuesta Poderes Judiciales</a:t>
            </a:r>
          </a:p>
        </p:txBody>
      </p:sp>
      <p:graphicFrame>
        <p:nvGraphicFramePr>
          <p:cNvPr id="11" name="Marcador de contenido 2">
            <a:extLst>
              <a:ext uri="{FF2B5EF4-FFF2-40B4-BE49-F238E27FC236}">
                <a16:creationId xmlns:a16="http://schemas.microsoft.com/office/drawing/2014/main" id="{C9AF9FD0-E330-0C80-86B1-8F940CE6B7A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594804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Lupa resalta un rendimiento económico decreciente">
            <a:extLst>
              <a:ext uri="{FF2B5EF4-FFF2-40B4-BE49-F238E27FC236}">
                <a16:creationId xmlns:a16="http://schemas.microsoft.com/office/drawing/2014/main" id="{D41E5DA2-B845-C3B8-5C53-954E2B2D0C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5882" b="-1"/>
          <a:stretch/>
        </p:blipFill>
        <p:spPr>
          <a:xfrm>
            <a:off x="1" y="10"/>
            <a:ext cx="9669642" cy="6857990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BF094F83-27CB-0BBC-83F1-E1DAA056F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1610" y="365125"/>
            <a:ext cx="3822189" cy="1899912"/>
          </a:xfrm>
        </p:spPr>
        <p:txBody>
          <a:bodyPr>
            <a:normAutofit/>
          </a:bodyPr>
          <a:lstStyle/>
          <a:p>
            <a:r>
              <a:rPr lang="es-ES" sz="2800"/>
              <a:t>1er Documento: EVALUACIÓN DEL DESEMPEÑO:  encuesta Poderes Judiciales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0B4279-B7EF-7180-A420-EB174A8DF4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18564" y="2431473"/>
            <a:ext cx="4835235" cy="3740727"/>
          </a:xfrm>
        </p:spPr>
        <p:txBody>
          <a:bodyPr>
            <a:normAutofit fontScale="40000" lnSpcReduction="20000"/>
          </a:bodyPr>
          <a:lstStyle/>
          <a:p>
            <a:pPr indent="449580">
              <a:spcAft>
                <a:spcPts val="1000"/>
              </a:spcAft>
            </a:pPr>
            <a:r>
              <a:rPr lang="es-ES" sz="29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RECOMENDACIONES : </a:t>
            </a:r>
          </a:p>
          <a:p>
            <a:pPr marL="0" indent="0">
              <a:spcAft>
                <a:spcPts val="1000"/>
              </a:spcAft>
              <a:buNone/>
            </a:pPr>
            <a:endParaRPr lang="es-ES" sz="29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PRINCIPIOS QUE DEBEN REGIR LAS EVALUACIONES DEL DESEMPEÑO DE LOS JUECES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FORMAS DE REALIZAR LA EVALUACIÓN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QUIÉN REALIZA LA EVALUACION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INTERVENCIÓN DEL JUEZ EVALUADO EN EL PROCESO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DE LA CALIDAD DE LAS RESOLUCIONES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INDICADORES CUANTITATIVOS Y CUALITATIVOS 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MODULOS Y CARGAS DE TRABAJO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CONSECUENCIA DE LA EVALUACIÓN</a:t>
            </a:r>
          </a:p>
          <a:p>
            <a:pPr marL="342900" lvl="0" indent="-342900"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CODIGOS ÉTICOS</a:t>
            </a:r>
          </a:p>
          <a:p>
            <a:pPr marL="342900" lvl="0" indent="-342900">
              <a:spcAft>
                <a:spcPts val="800"/>
              </a:spcAft>
              <a:buFont typeface="+mj-lt"/>
              <a:buAutoNum type="arabicPeriod"/>
            </a:pPr>
            <a:r>
              <a:rPr lang="es-ES" sz="29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OTRAS UTILIDADES DE LOS DATOS OBTENIDOS </a:t>
            </a:r>
          </a:p>
          <a:p>
            <a:endParaRPr lang="es-ES" sz="1000" dirty="0"/>
          </a:p>
        </p:txBody>
      </p:sp>
    </p:spTree>
    <p:extLst>
      <p:ext uri="{BB962C8B-B14F-4D97-AF65-F5344CB8AC3E}">
        <p14:creationId xmlns:p14="http://schemas.microsoft.com/office/powerpoint/2010/main" val="2944995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1492</Words>
  <Application>Microsoft Office PowerPoint</Application>
  <PresentationFormat>Panorámica</PresentationFormat>
  <Paragraphs>149</Paragraphs>
  <Slides>15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15</vt:i4>
      </vt:variant>
    </vt:vector>
  </HeadingPairs>
  <TitlesOfParts>
    <vt:vector size="22" baseType="lpstr">
      <vt:lpstr>Abadi</vt:lpstr>
      <vt:lpstr>Arial</vt:lpstr>
      <vt:lpstr>Calibri</vt:lpstr>
      <vt:lpstr>Calibri Light</vt:lpstr>
      <vt:lpstr>Cambria</vt:lpstr>
      <vt:lpstr>Verdana</vt:lpstr>
      <vt:lpstr>Tema de Office</vt:lpstr>
      <vt:lpstr>Grupo 2 - EVALUACIÓN DE LA CALIDAD Y DESEMPEÑO DE LA JUDICATURA  PLAN ESTRATÉGICO PARA UNA EVALUACIÓN EFICAZ DEL DESEMPEÑO DE LA JUDICATURA CON PERSPECTIVA DE SALUD Y BIENESTAR JUDICIAL  </vt:lpstr>
      <vt:lpstr>Grupo 2 - Evaluación de la calidad y desempeño de la judicatura  Plan estratégico para una evaluación eficaz del desempeño de la judicatura con perspectiva de salud y bienestar judicial</vt:lpstr>
      <vt:lpstr>Objeto: el qué y la metodología  Evaluación de la calidad y desempeño de la judicatura.   Plan estratégico para una evaluación eficaz del desempeño de la judicatura con perspectiva de salud y bienestar judicial </vt:lpstr>
      <vt:lpstr>Quienes: coordinación e integrantes</vt:lpstr>
      <vt:lpstr>Presentación de PowerPoint</vt:lpstr>
      <vt:lpstr>Metodología:  las 2 encuestas y el Informe ejecutivo……………. LAS 5 FASES </vt:lpstr>
      <vt:lpstr>Dos productos axiológicos sobre evaluación del desempeño</vt:lpstr>
      <vt:lpstr>1er Documento: EVALUACIÓN DEL DESEMPEÑO:  encuesta Poderes Judiciales</vt:lpstr>
      <vt:lpstr>1er Documento: EVALUACIÓN DEL DESEMPEÑO:  encuesta Poderes Judiciales</vt:lpstr>
      <vt:lpstr>2º Documento: EVALUACIÓN DEL DESEMPEÑO Y BIENESTAR JUDICIAL: encuesta específica (6 mil jueces/zas)</vt:lpstr>
      <vt:lpstr>2º Documento: EVALUACIÓN DEL DESEMPEÑO Y BIENESTAR JUDICIAL: encuesta específica (6 mil jueces/zas)</vt:lpstr>
      <vt:lpstr>BALANCE del TRABAJO REALIZADO</vt:lpstr>
      <vt:lpstr>  BALANCE DE RESULTADOS</vt:lpstr>
      <vt:lpstr>El Observatorio Iberoamericano de Evaluación de Desempeño Judicial con perspectiva de salud y bienestar</vt:lpstr>
      <vt:lpstr>MUITO OBRIGADO MUCHAS GRACIAS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Grupo 2 - Evaluación de la calidad y desempeño de la judicatura  Plan estratégico para una evaluación eficaz del desempeño de la judicatura con perspectiva de salud y bienestar judicial</dc:title>
  <dc:creator>Juan Martínez Moya</dc:creator>
  <cp:lastModifiedBy>Juan Martínez Moya</cp:lastModifiedBy>
  <cp:revision>2</cp:revision>
  <dcterms:created xsi:type="dcterms:W3CDTF">2023-06-27T19:22:21Z</dcterms:created>
  <dcterms:modified xsi:type="dcterms:W3CDTF">2023-06-27T21:31:57Z</dcterms:modified>
</cp:coreProperties>
</file>