
<file path=[Content_Types].xml><?xml version="1.0" encoding="utf-8"?>
<Types xmlns="http://schemas.openxmlformats.org/package/2006/content-types">
  <Default Extension="bmp" ContentType="image/bmp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77" r:id="rId6"/>
    <p:sldId id="279" r:id="rId7"/>
    <p:sldId id="262" r:id="rId8"/>
    <p:sldId id="278" r:id="rId9"/>
    <p:sldId id="280" r:id="rId10"/>
    <p:sldId id="281" r:id="rId11"/>
    <p:sldId id="282" r:id="rId12"/>
    <p:sldId id="283" r:id="rId13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05" autoAdjust="0"/>
  </p:normalViewPr>
  <p:slideViewPr>
    <p:cSldViewPr snapToGrid="0">
      <p:cViewPr varScale="1">
        <p:scale>
          <a:sx n="66" d="100"/>
          <a:sy n="66" d="100"/>
        </p:scale>
        <p:origin x="6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6983CB-2324-42A0-9C1B-6ED98CE2645F}" type="doc">
      <dgm:prSet loTypeId="urn:microsoft.com/office/officeart/2005/8/layout/vList2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es-CR"/>
        </a:p>
      </dgm:t>
    </dgm:pt>
    <dgm:pt modelId="{E1CB65B2-27CC-4C20-AE78-F016F39D7005}">
      <dgm:prSet phldrT="[Texto]" custT="1"/>
      <dgm:spPr/>
      <dgm:t>
        <a:bodyPr/>
        <a:lstStyle/>
        <a:p>
          <a:pPr algn="ctr"/>
          <a:r>
            <a:rPr lang="es-CR" sz="2900" dirty="0"/>
            <a:t>Integración inicio período</a:t>
          </a:r>
        </a:p>
      </dgm:t>
    </dgm:pt>
    <dgm:pt modelId="{5AEF13B7-3775-4481-BD33-851CF0628C39}" type="parTrans" cxnId="{5465B2B6-C22D-419F-BCCA-8F6E08C3B75B}">
      <dgm:prSet/>
      <dgm:spPr/>
      <dgm:t>
        <a:bodyPr/>
        <a:lstStyle/>
        <a:p>
          <a:endParaRPr lang="es-CR"/>
        </a:p>
      </dgm:t>
    </dgm:pt>
    <dgm:pt modelId="{76A50C6A-4348-499A-A3AB-1DAA7D750F7C}" type="sibTrans" cxnId="{5465B2B6-C22D-419F-BCCA-8F6E08C3B75B}">
      <dgm:prSet/>
      <dgm:spPr/>
      <dgm:t>
        <a:bodyPr/>
        <a:lstStyle/>
        <a:p>
          <a:endParaRPr lang="es-CR"/>
        </a:p>
      </dgm:t>
    </dgm:pt>
    <dgm:pt modelId="{F40ED176-0032-4B5B-90FB-BF9AA1FDD718}">
      <dgm:prSet phldrT="[Texto]" custT="1"/>
      <dgm:spPr/>
      <dgm:t>
        <a:bodyPr/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Trebuchet MS" panose="020B0603020202020204"/>
            <a:buAutoNum type="arabicPeriod"/>
          </a:pPr>
          <a:r>
            <a:rPr lang="es-CR" sz="2000" b="1" kern="1200" dirty="0">
              <a:solidFill>
                <a:schemeClr val="bg1"/>
              </a:solidFill>
              <a:effectLst/>
              <a:latin typeface="Calibri" panose="020F0502020204030204"/>
              <a:ea typeface="+mn-ea"/>
              <a:cs typeface="+mn-cs"/>
            </a:rPr>
            <a:t>BRASIL:</a:t>
          </a:r>
          <a:r>
            <a:rPr lang="es-CR" sz="2000" kern="1200" dirty="0">
              <a:solidFill>
                <a:schemeClr val="bg1"/>
              </a:solidFill>
              <a:effectLst/>
              <a:latin typeface="Calibri" panose="020F0502020204030204"/>
              <a:ea typeface="+mn-ea"/>
              <a:cs typeface="+mn-cs"/>
            </a:rPr>
            <a:t> </a:t>
          </a:r>
          <a:r>
            <a:rPr lang="es-CR" sz="20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Antonio Herman de </a:t>
          </a:r>
          <a:r>
            <a:rPr lang="es-CR" sz="2000" kern="120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Vasconcellos</a:t>
          </a:r>
          <a:r>
            <a:rPr lang="es-CR" sz="20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e </a:t>
          </a:r>
          <a:r>
            <a:rPr lang="es-CR" sz="2000" kern="120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Benjamin</a:t>
          </a:r>
          <a:endParaRPr lang="es-CR" sz="2000" kern="1200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gm:t>
    </dgm:pt>
    <dgm:pt modelId="{1FFEE935-E810-40AC-ADC8-F8B664B0C5BA}" type="parTrans" cxnId="{1CFCE851-6D2D-4FE3-8657-C7251C4E9C80}">
      <dgm:prSet/>
      <dgm:spPr/>
      <dgm:t>
        <a:bodyPr/>
        <a:lstStyle/>
        <a:p>
          <a:endParaRPr lang="es-CR"/>
        </a:p>
      </dgm:t>
    </dgm:pt>
    <dgm:pt modelId="{4A807A4E-AAD6-4F69-8857-130B046FB77A}" type="sibTrans" cxnId="{1CFCE851-6D2D-4FE3-8657-C7251C4E9C80}">
      <dgm:prSet/>
      <dgm:spPr/>
      <dgm:t>
        <a:bodyPr/>
        <a:lstStyle/>
        <a:p>
          <a:endParaRPr lang="es-CR"/>
        </a:p>
      </dgm:t>
    </dgm:pt>
    <dgm:pt modelId="{9BC41E44-D21B-4D21-93EA-43F664C7A95D}">
      <dgm:prSet custT="1"/>
      <dgm:spPr/>
      <dgm:t>
        <a:bodyPr/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Trebuchet MS" panose="020B0603020202020204"/>
            <a:buAutoNum type="arabicPeriod"/>
          </a:pPr>
          <a:r>
            <a:rPr lang="es-CR" sz="2000" b="1" kern="1200">
              <a:solidFill>
                <a:schemeClr val="bg1"/>
              </a:solidFill>
              <a:effectLst/>
              <a:latin typeface="Calibri" panose="020F0502020204030204"/>
              <a:ea typeface="+mn-ea"/>
              <a:cs typeface="+mn-cs"/>
            </a:rPr>
            <a:t>MÉXICO: </a:t>
          </a:r>
          <a:r>
            <a:rPr lang="es-CR" sz="2000" kern="120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Alfredo Gutiérrez Ortiz Mena</a:t>
          </a:r>
          <a:endParaRPr lang="es-CR" sz="2000" kern="1200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gm:t>
    </dgm:pt>
    <dgm:pt modelId="{A10E22CD-85C4-4FEE-845F-64B10CD70D2E}" type="parTrans" cxnId="{5E339757-E9FD-4A8F-A4EF-4B80B5CE4C03}">
      <dgm:prSet/>
      <dgm:spPr/>
      <dgm:t>
        <a:bodyPr/>
        <a:lstStyle/>
        <a:p>
          <a:endParaRPr lang="es-CR"/>
        </a:p>
      </dgm:t>
    </dgm:pt>
    <dgm:pt modelId="{DEE5D60E-F10F-46A0-88B9-CD07D1DA9745}" type="sibTrans" cxnId="{5E339757-E9FD-4A8F-A4EF-4B80B5CE4C03}">
      <dgm:prSet/>
      <dgm:spPr/>
      <dgm:t>
        <a:bodyPr/>
        <a:lstStyle/>
        <a:p>
          <a:endParaRPr lang="es-CR"/>
        </a:p>
      </dgm:t>
    </dgm:pt>
    <dgm:pt modelId="{ACC7D1A4-F73C-457D-91DF-2DA9C3F1A588}">
      <dgm:prSet phldrT="[Texto]" custT="1"/>
      <dgm:spPr/>
      <dgm:t>
        <a:bodyPr/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Trebuchet MS" panose="020B0603020202020204"/>
            <a:buAutoNum type="arabicPeriod"/>
          </a:pPr>
          <a:r>
            <a:rPr lang="es-CR" sz="2000" b="1" kern="1200" dirty="0">
              <a:solidFill>
                <a:schemeClr val="bg1"/>
              </a:solidFill>
              <a:effectLst/>
              <a:latin typeface="Calibri" panose="020F0502020204030204"/>
              <a:ea typeface="+mn-ea"/>
              <a:cs typeface="+mn-cs"/>
            </a:rPr>
            <a:t>ARGENTINA</a:t>
          </a:r>
          <a:r>
            <a:rPr lang="es-CR" sz="2000" kern="1200" dirty="0">
              <a:solidFill>
                <a:schemeClr val="bg1"/>
              </a:solidFill>
              <a:effectLst/>
              <a:latin typeface="Calibri" panose="020F0502020204030204"/>
              <a:ea typeface="+mn-ea"/>
              <a:cs typeface="+mn-cs"/>
            </a:rPr>
            <a:t>: </a:t>
          </a:r>
          <a:r>
            <a:rPr lang="es-CR" sz="20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Ricardo Lorenzetti</a:t>
          </a:r>
        </a:p>
      </dgm:t>
    </dgm:pt>
    <dgm:pt modelId="{F333389E-D344-4E13-A619-5C85DCA33777}" type="parTrans" cxnId="{F1135BD5-6EF4-44D2-B572-FCF5E75781E9}">
      <dgm:prSet/>
      <dgm:spPr/>
      <dgm:t>
        <a:bodyPr/>
        <a:lstStyle/>
        <a:p>
          <a:endParaRPr lang="es-CR"/>
        </a:p>
      </dgm:t>
    </dgm:pt>
    <dgm:pt modelId="{36660A45-22CA-4707-B080-C06E1FB9CC57}" type="sibTrans" cxnId="{F1135BD5-6EF4-44D2-B572-FCF5E75781E9}">
      <dgm:prSet/>
      <dgm:spPr/>
      <dgm:t>
        <a:bodyPr/>
        <a:lstStyle/>
        <a:p>
          <a:endParaRPr lang="es-CR"/>
        </a:p>
      </dgm:t>
    </dgm:pt>
    <dgm:pt modelId="{0E008051-CA3D-4FA1-8BB8-4983F888C8A9}">
      <dgm:prSet phldrT="[Texto]" custT="1"/>
      <dgm:spPr/>
      <dgm:t>
        <a:bodyPr/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Trebuchet MS" panose="020B0603020202020204"/>
            <a:buAutoNum type="arabicPeriod"/>
          </a:pPr>
          <a:r>
            <a:rPr lang="es-CR" sz="2000" b="1" kern="1200" dirty="0">
              <a:solidFill>
                <a:schemeClr val="bg1"/>
              </a:solidFill>
              <a:effectLst/>
              <a:latin typeface="Calibri" panose="020F0502020204030204"/>
              <a:ea typeface="+mn-ea"/>
              <a:cs typeface="+mn-cs"/>
            </a:rPr>
            <a:t>ESPAÑA:</a:t>
          </a:r>
          <a:r>
            <a:rPr lang="es-CR" sz="2000" kern="1200" dirty="0">
              <a:solidFill>
                <a:schemeClr val="bg1"/>
              </a:solidFill>
              <a:effectLst/>
              <a:latin typeface="Calibri" panose="020F0502020204030204"/>
              <a:ea typeface="+mn-ea"/>
              <a:cs typeface="+mn-cs"/>
            </a:rPr>
            <a:t> </a:t>
          </a:r>
          <a:r>
            <a:rPr lang="es-CR" sz="20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Rafael Fernández Valverde </a:t>
          </a:r>
        </a:p>
      </dgm:t>
    </dgm:pt>
    <dgm:pt modelId="{1421E677-354D-42EE-86C9-BA66BD4746C3}" type="parTrans" cxnId="{2F1BECDA-DCFA-4C10-8D4A-602A436238C4}">
      <dgm:prSet/>
      <dgm:spPr/>
      <dgm:t>
        <a:bodyPr/>
        <a:lstStyle/>
        <a:p>
          <a:endParaRPr lang="es-CR"/>
        </a:p>
      </dgm:t>
    </dgm:pt>
    <dgm:pt modelId="{1BCDF82F-6EE5-40A8-B507-7804360F5888}" type="sibTrans" cxnId="{2F1BECDA-DCFA-4C10-8D4A-602A436238C4}">
      <dgm:prSet/>
      <dgm:spPr/>
      <dgm:t>
        <a:bodyPr/>
        <a:lstStyle/>
        <a:p>
          <a:endParaRPr lang="es-CR"/>
        </a:p>
      </dgm:t>
    </dgm:pt>
    <dgm:pt modelId="{D9834167-0D9C-4B5A-9884-230DE8D79BA3}">
      <dgm:prSet custT="1"/>
      <dgm:spPr/>
      <dgm:t>
        <a:bodyPr/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Trebuchet MS" panose="020B0603020202020204"/>
            <a:buAutoNum type="arabicPeriod"/>
          </a:pPr>
          <a:r>
            <a:rPr lang="es-CR" sz="2000" b="1" kern="1200" dirty="0">
              <a:solidFill>
                <a:schemeClr val="bg1"/>
              </a:solidFill>
              <a:effectLst/>
              <a:latin typeface="Calibri" panose="020F0502020204030204"/>
              <a:ea typeface="+mn-ea"/>
              <a:cs typeface="+mn-cs"/>
            </a:rPr>
            <a:t>PANAMÁ:</a:t>
          </a:r>
          <a:r>
            <a:rPr lang="es-CR" sz="20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Jose Eduardo </a:t>
          </a:r>
          <a:r>
            <a:rPr lang="es-CR" sz="2000" kern="120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Ayú</a:t>
          </a:r>
          <a:r>
            <a:rPr lang="es-CR" sz="20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Prado Canals</a:t>
          </a:r>
        </a:p>
      </dgm:t>
    </dgm:pt>
    <dgm:pt modelId="{CF7B14F4-8294-452B-91DE-08F1579A30A8}" type="parTrans" cxnId="{29921BF3-ADD2-4020-9B09-83150B11F04C}">
      <dgm:prSet/>
      <dgm:spPr/>
      <dgm:t>
        <a:bodyPr/>
        <a:lstStyle/>
        <a:p>
          <a:endParaRPr lang="es-CR"/>
        </a:p>
      </dgm:t>
    </dgm:pt>
    <dgm:pt modelId="{C7F5EC6B-48FC-45F7-B03F-BDCC23F55B4D}" type="sibTrans" cxnId="{29921BF3-ADD2-4020-9B09-83150B11F04C}">
      <dgm:prSet/>
      <dgm:spPr/>
      <dgm:t>
        <a:bodyPr/>
        <a:lstStyle/>
        <a:p>
          <a:endParaRPr lang="es-CR"/>
        </a:p>
      </dgm:t>
    </dgm:pt>
    <dgm:pt modelId="{9C2D0467-BEA8-498E-A607-0DC7BA9B6A0F}">
      <dgm:prSet phldrT="[Texto]" custT="1"/>
      <dgm:spPr/>
      <dgm:t>
        <a:bodyPr/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Trebuchet MS" panose="020B0603020202020204"/>
            <a:buAutoNum type="arabicPeriod"/>
          </a:pPr>
          <a:r>
            <a:rPr lang="es-CR" sz="2000" b="1" kern="1200" dirty="0">
              <a:solidFill>
                <a:schemeClr val="bg1"/>
              </a:solidFill>
              <a:effectLst/>
              <a:latin typeface="Calibri" panose="020F0502020204030204"/>
              <a:ea typeface="+mn-ea"/>
              <a:cs typeface="+mn-cs"/>
            </a:rPr>
            <a:t>COSTA RICA: </a:t>
          </a:r>
          <a:r>
            <a:rPr lang="es-CR" sz="20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Damaris Vargas Vásquez (país Coordinador)</a:t>
          </a:r>
        </a:p>
      </dgm:t>
    </dgm:pt>
    <dgm:pt modelId="{A3E95BDD-CD86-4BD5-B2AF-483CE121A173}" type="parTrans" cxnId="{55ED6A6C-5160-4AB8-B961-1B8875C430D1}">
      <dgm:prSet/>
      <dgm:spPr/>
      <dgm:t>
        <a:bodyPr/>
        <a:lstStyle/>
        <a:p>
          <a:endParaRPr lang="es-CR"/>
        </a:p>
      </dgm:t>
    </dgm:pt>
    <dgm:pt modelId="{C80341AB-21DE-490D-AF22-BD7E8521EC78}" type="sibTrans" cxnId="{55ED6A6C-5160-4AB8-B961-1B8875C430D1}">
      <dgm:prSet/>
      <dgm:spPr/>
      <dgm:t>
        <a:bodyPr/>
        <a:lstStyle/>
        <a:p>
          <a:endParaRPr lang="es-CR"/>
        </a:p>
      </dgm:t>
    </dgm:pt>
    <dgm:pt modelId="{FBBD475B-7D2E-443D-9CC3-876B71BDD30D}">
      <dgm:prSet custT="1"/>
      <dgm:spPr/>
      <dgm:t>
        <a:bodyPr/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Trebuchet MS" panose="020B0603020202020204"/>
            <a:buAutoNum type="arabicPeriod"/>
          </a:pPr>
          <a:r>
            <a:rPr lang="es-CR" sz="2000" b="1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REPUBLICA DOMINICANA: </a:t>
          </a:r>
          <a:r>
            <a:rPr lang="es-CR" sz="20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Wendy </a:t>
          </a:r>
          <a:r>
            <a:rPr lang="es-CR" sz="2000" kern="120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Sonaya</a:t>
          </a:r>
          <a:r>
            <a:rPr lang="es-CR" sz="20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Martínez Mejía</a:t>
          </a:r>
        </a:p>
      </dgm:t>
    </dgm:pt>
    <dgm:pt modelId="{3A40BA4B-8DCC-4DB0-9E0C-2EC287349C22}" type="parTrans" cxnId="{0C6C1F1F-F864-459B-8175-C73B385674DC}">
      <dgm:prSet/>
      <dgm:spPr/>
      <dgm:t>
        <a:bodyPr/>
        <a:lstStyle/>
        <a:p>
          <a:endParaRPr lang="es-CR"/>
        </a:p>
      </dgm:t>
    </dgm:pt>
    <dgm:pt modelId="{DA5913D6-26C1-4CD0-A37C-7206B0DEAD8C}" type="sibTrans" cxnId="{0C6C1F1F-F864-459B-8175-C73B385674DC}">
      <dgm:prSet/>
      <dgm:spPr/>
      <dgm:t>
        <a:bodyPr/>
        <a:lstStyle/>
        <a:p>
          <a:endParaRPr lang="es-CR"/>
        </a:p>
      </dgm:t>
    </dgm:pt>
    <dgm:pt modelId="{0324434E-F452-4387-8970-188AE0BA9FE7}">
      <dgm:prSet phldrT="[Texto]" custT="1"/>
      <dgm:spPr/>
      <dgm:t>
        <a:bodyPr/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Trebuchet MS" panose="020B0603020202020204"/>
            <a:buAutoNum type="arabicPeriod"/>
          </a:pPr>
          <a:endParaRPr lang="es-CR" sz="2000" kern="1200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gm:t>
    </dgm:pt>
    <dgm:pt modelId="{ECD41D76-4D76-4FEF-9D44-AFA5CE567513}" type="parTrans" cxnId="{D0C73E64-ED13-48F4-AC01-96B4B97494FF}">
      <dgm:prSet/>
      <dgm:spPr/>
      <dgm:t>
        <a:bodyPr/>
        <a:lstStyle/>
        <a:p>
          <a:endParaRPr lang="es-CR"/>
        </a:p>
      </dgm:t>
    </dgm:pt>
    <dgm:pt modelId="{A6A5C256-19DB-4AF3-A012-3739B5BA807B}" type="sibTrans" cxnId="{D0C73E64-ED13-48F4-AC01-96B4B97494FF}">
      <dgm:prSet/>
      <dgm:spPr/>
      <dgm:t>
        <a:bodyPr/>
        <a:lstStyle/>
        <a:p>
          <a:endParaRPr lang="es-CR"/>
        </a:p>
      </dgm:t>
    </dgm:pt>
    <dgm:pt modelId="{E0FABE9A-7064-4A5D-97D1-6B54097FB47A}" type="pres">
      <dgm:prSet presAssocID="{DF6983CB-2324-42A0-9C1B-6ED98CE2645F}" presName="linear" presStyleCnt="0">
        <dgm:presLayoutVars>
          <dgm:animLvl val="lvl"/>
          <dgm:resizeHandles val="exact"/>
        </dgm:presLayoutVars>
      </dgm:prSet>
      <dgm:spPr/>
    </dgm:pt>
    <dgm:pt modelId="{1B4C261C-28EB-4B65-BCDA-9713ADAE976C}" type="pres">
      <dgm:prSet presAssocID="{E1CB65B2-27CC-4C20-AE78-F016F39D7005}" presName="parentText" presStyleLbl="node1" presStyleIdx="0" presStyleCnt="1" custLinFactNeighborX="-202" custLinFactNeighborY="-529">
        <dgm:presLayoutVars>
          <dgm:chMax val="0"/>
          <dgm:bulletEnabled val="1"/>
        </dgm:presLayoutVars>
      </dgm:prSet>
      <dgm:spPr/>
    </dgm:pt>
    <dgm:pt modelId="{F16B0C98-B8D9-4193-B124-717E08D5451C}" type="pres">
      <dgm:prSet presAssocID="{E1CB65B2-27CC-4C20-AE78-F016F39D700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C55321D-E3CB-4E1C-A503-1FBAAA576843}" type="presOf" srcId="{D9834167-0D9C-4B5A-9884-230DE8D79BA3}" destId="{F16B0C98-B8D9-4193-B124-717E08D5451C}" srcOrd="0" destOrd="6" presId="urn:microsoft.com/office/officeart/2005/8/layout/vList2"/>
    <dgm:cxn modelId="{0C6C1F1F-F864-459B-8175-C73B385674DC}" srcId="{E1CB65B2-27CC-4C20-AE78-F016F39D7005}" destId="{FBBD475B-7D2E-443D-9CC3-876B71BDD30D}" srcOrd="7" destOrd="0" parTransId="{3A40BA4B-8DCC-4DB0-9E0C-2EC287349C22}" sibTransId="{DA5913D6-26C1-4CD0-A37C-7206B0DEAD8C}"/>
    <dgm:cxn modelId="{03765837-B69B-46E8-A0EB-6FEF1984597C}" type="presOf" srcId="{0E008051-CA3D-4FA1-8BB8-4983F888C8A9}" destId="{F16B0C98-B8D9-4193-B124-717E08D5451C}" srcOrd="0" destOrd="4" presId="urn:microsoft.com/office/officeart/2005/8/layout/vList2"/>
    <dgm:cxn modelId="{D0C73E64-ED13-48F4-AC01-96B4B97494FF}" srcId="{E1CB65B2-27CC-4C20-AE78-F016F39D7005}" destId="{0324434E-F452-4387-8970-188AE0BA9FE7}" srcOrd="0" destOrd="0" parTransId="{ECD41D76-4D76-4FEF-9D44-AFA5CE567513}" sibTransId="{A6A5C256-19DB-4AF3-A012-3739B5BA807B}"/>
    <dgm:cxn modelId="{55ED6A6C-5160-4AB8-B961-1B8875C430D1}" srcId="{E1CB65B2-27CC-4C20-AE78-F016F39D7005}" destId="{9C2D0467-BEA8-498E-A607-0DC7BA9B6A0F}" srcOrd="3" destOrd="0" parTransId="{A3E95BDD-CD86-4BD5-B2AF-483CE121A173}" sibTransId="{C80341AB-21DE-490D-AF22-BD7E8521EC78}"/>
    <dgm:cxn modelId="{1CFCE851-6D2D-4FE3-8657-C7251C4E9C80}" srcId="{E1CB65B2-27CC-4C20-AE78-F016F39D7005}" destId="{F40ED176-0032-4B5B-90FB-BF9AA1FDD718}" srcOrd="2" destOrd="0" parTransId="{1FFEE935-E810-40AC-ADC8-F8B664B0C5BA}" sibTransId="{4A807A4E-AAD6-4F69-8857-130B046FB77A}"/>
    <dgm:cxn modelId="{5E339757-E9FD-4A8F-A4EF-4B80B5CE4C03}" srcId="{E1CB65B2-27CC-4C20-AE78-F016F39D7005}" destId="{9BC41E44-D21B-4D21-93EA-43F664C7A95D}" srcOrd="5" destOrd="0" parTransId="{A10E22CD-85C4-4FEE-845F-64B10CD70D2E}" sibTransId="{DEE5D60E-F10F-46A0-88B9-CD07D1DA9745}"/>
    <dgm:cxn modelId="{8C889F7E-D0CC-4A70-9F45-CF4D40D24629}" type="presOf" srcId="{9BC41E44-D21B-4D21-93EA-43F664C7A95D}" destId="{F16B0C98-B8D9-4193-B124-717E08D5451C}" srcOrd="0" destOrd="5" presId="urn:microsoft.com/office/officeart/2005/8/layout/vList2"/>
    <dgm:cxn modelId="{52E615AA-54D0-4038-94BD-F020D728517D}" type="presOf" srcId="{9C2D0467-BEA8-498E-A607-0DC7BA9B6A0F}" destId="{F16B0C98-B8D9-4193-B124-717E08D5451C}" srcOrd="0" destOrd="3" presId="urn:microsoft.com/office/officeart/2005/8/layout/vList2"/>
    <dgm:cxn modelId="{A9311CB0-8799-4A2F-B352-8659D0AAB356}" type="presOf" srcId="{FBBD475B-7D2E-443D-9CC3-876B71BDD30D}" destId="{F16B0C98-B8D9-4193-B124-717E08D5451C}" srcOrd="0" destOrd="7" presId="urn:microsoft.com/office/officeart/2005/8/layout/vList2"/>
    <dgm:cxn modelId="{5465B2B6-C22D-419F-BCCA-8F6E08C3B75B}" srcId="{DF6983CB-2324-42A0-9C1B-6ED98CE2645F}" destId="{E1CB65B2-27CC-4C20-AE78-F016F39D7005}" srcOrd="0" destOrd="0" parTransId="{5AEF13B7-3775-4481-BD33-851CF0628C39}" sibTransId="{76A50C6A-4348-499A-A3AB-1DAA7D750F7C}"/>
    <dgm:cxn modelId="{52AF41BF-53F8-4B98-926C-6C2B62FF6858}" type="presOf" srcId="{F40ED176-0032-4B5B-90FB-BF9AA1FDD718}" destId="{F16B0C98-B8D9-4193-B124-717E08D5451C}" srcOrd="0" destOrd="2" presId="urn:microsoft.com/office/officeart/2005/8/layout/vList2"/>
    <dgm:cxn modelId="{131007C2-F35D-4CC9-960D-CE6F41159B68}" type="presOf" srcId="{0324434E-F452-4387-8970-188AE0BA9FE7}" destId="{F16B0C98-B8D9-4193-B124-717E08D5451C}" srcOrd="0" destOrd="0" presId="urn:microsoft.com/office/officeart/2005/8/layout/vList2"/>
    <dgm:cxn modelId="{1765FACA-B23D-4EF4-BA88-84CCBC00325D}" type="presOf" srcId="{ACC7D1A4-F73C-457D-91DF-2DA9C3F1A588}" destId="{F16B0C98-B8D9-4193-B124-717E08D5451C}" srcOrd="0" destOrd="1" presId="urn:microsoft.com/office/officeart/2005/8/layout/vList2"/>
    <dgm:cxn modelId="{F1135BD5-6EF4-44D2-B572-FCF5E75781E9}" srcId="{E1CB65B2-27CC-4C20-AE78-F016F39D7005}" destId="{ACC7D1A4-F73C-457D-91DF-2DA9C3F1A588}" srcOrd="1" destOrd="0" parTransId="{F333389E-D344-4E13-A619-5C85DCA33777}" sibTransId="{36660A45-22CA-4707-B080-C06E1FB9CC57}"/>
    <dgm:cxn modelId="{2F1BECDA-DCFA-4C10-8D4A-602A436238C4}" srcId="{E1CB65B2-27CC-4C20-AE78-F016F39D7005}" destId="{0E008051-CA3D-4FA1-8BB8-4983F888C8A9}" srcOrd="4" destOrd="0" parTransId="{1421E677-354D-42EE-86C9-BA66BD4746C3}" sibTransId="{1BCDF82F-6EE5-40A8-B507-7804360F5888}"/>
    <dgm:cxn modelId="{9B7DD3E7-F1AE-48E0-8FE8-D7016FF99947}" type="presOf" srcId="{E1CB65B2-27CC-4C20-AE78-F016F39D7005}" destId="{1B4C261C-28EB-4B65-BCDA-9713ADAE976C}" srcOrd="0" destOrd="0" presId="urn:microsoft.com/office/officeart/2005/8/layout/vList2"/>
    <dgm:cxn modelId="{29921BF3-ADD2-4020-9B09-83150B11F04C}" srcId="{E1CB65B2-27CC-4C20-AE78-F016F39D7005}" destId="{D9834167-0D9C-4B5A-9884-230DE8D79BA3}" srcOrd="6" destOrd="0" parTransId="{CF7B14F4-8294-452B-91DE-08F1579A30A8}" sibTransId="{C7F5EC6B-48FC-45F7-B03F-BDCC23F55B4D}"/>
    <dgm:cxn modelId="{264605FF-A3DE-45E6-AD8B-AACD3DD42956}" type="presOf" srcId="{DF6983CB-2324-42A0-9C1B-6ED98CE2645F}" destId="{E0FABE9A-7064-4A5D-97D1-6B54097FB47A}" srcOrd="0" destOrd="0" presId="urn:microsoft.com/office/officeart/2005/8/layout/vList2"/>
    <dgm:cxn modelId="{E0C7BE99-146A-4A99-9FC1-AF293BA369AD}" type="presParOf" srcId="{E0FABE9A-7064-4A5D-97D1-6B54097FB47A}" destId="{1B4C261C-28EB-4B65-BCDA-9713ADAE976C}" srcOrd="0" destOrd="0" presId="urn:microsoft.com/office/officeart/2005/8/layout/vList2"/>
    <dgm:cxn modelId="{13AAC282-6D2F-4111-92AF-4DB4B14817EC}" type="presParOf" srcId="{E0FABE9A-7064-4A5D-97D1-6B54097FB47A}" destId="{F16B0C98-B8D9-4193-B124-717E08D5451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6983CB-2324-42A0-9C1B-6ED98CE2645F}" type="doc">
      <dgm:prSet loTypeId="urn:microsoft.com/office/officeart/2005/8/layout/vList2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s-CR"/>
        </a:p>
      </dgm:t>
    </dgm:pt>
    <dgm:pt modelId="{E1CB65B2-27CC-4C20-AE78-F016F39D7005}">
      <dgm:prSet phldrT="[Texto]" custT="1"/>
      <dgm:spPr/>
      <dgm:t>
        <a:bodyPr/>
        <a:lstStyle/>
        <a:p>
          <a:pPr algn="ctr"/>
          <a:r>
            <a:rPr lang="es-CR" sz="2900" dirty="0"/>
            <a:t>Integración concluido período</a:t>
          </a:r>
        </a:p>
      </dgm:t>
    </dgm:pt>
    <dgm:pt modelId="{5AEF13B7-3775-4481-BD33-851CF0628C39}" type="parTrans" cxnId="{5465B2B6-C22D-419F-BCCA-8F6E08C3B75B}">
      <dgm:prSet/>
      <dgm:spPr/>
      <dgm:t>
        <a:bodyPr/>
        <a:lstStyle/>
        <a:p>
          <a:endParaRPr lang="es-CR"/>
        </a:p>
      </dgm:t>
    </dgm:pt>
    <dgm:pt modelId="{76A50C6A-4348-499A-A3AB-1DAA7D750F7C}" type="sibTrans" cxnId="{5465B2B6-C22D-419F-BCCA-8F6E08C3B75B}">
      <dgm:prSet/>
      <dgm:spPr/>
      <dgm:t>
        <a:bodyPr/>
        <a:lstStyle/>
        <a:p>
          <a:endParaRPr lang="es-CR"/>
        </a:p>
      </dgm:t>
    </dgm:pt>
    <dgm:pt modelId="{F40ED176-0032-4B5B-90FB-BF9AA1FDD718}">
      <dgm:prSet phldrT="[Texto]" custT="1"/>
      <dgm:spPr/>
      <dgm:t>
        <a:bodyPr/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Trebuchet MS" panose="020B0603020202020204"/>
            <a:buAutoNum type="arabicPeriod"/>
          </a:pPr>
          <a:r>
            <a:rPr lang="es-CR" sz="20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ARGENTINA:</a:t>
          </a:r>
          <a:r>
            <a:rPr lang="es-CR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 Ricardo Lorenzetti</a:t>
          </a:r>
        </a:p>
      </dgm:t>
    </dgm:pt>
    <dgm:pt modelId="{1FFEE935-E810-40AC-ADC8-F8B664B0C5BA}" type="parTrans" cxnId="{1CFCE851-6D2D-4FE3-8657-C7251C4E9C80}">
      <dgm:prSet/>
      <dgm:spPr/>
      <dgm:t>
        <a:bodyPr/>
        <a:lstStyle/>
        <a:p>
          <a:endParaRPr lang="es-CR"/>
        </a:p>
      </dgm:t>
    </dgm:pt>
    <dgm:pt modelId="{4A807A4E-AAD6-4F69-8857-130B046FB77A}" type="sibTrans" cxnId="{1CFCE851-6D2D-4FE3-8657-C7251C4E9C80}">
      <dgm:prSet/>
      <dgm:spPr/>
      <dgm:t>
        <a:bodyPr/>
        <a:lstStyle/>
        <a:p>
          <a:endParaRPr lang="es-CR"/>
        </a:p>
      </dgm:t>
    </dgm:pt>
    <dgm:pt modelId="{A79D36CD-C4A2-4A17-9873-436053C33763}">
      <dgm:prSet custT="1"/>
      <dgm:spPr/>
      <dgm:t>
        <a:bodyPr/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Trebuchet MS" panose="020B0603020202020204"/>
            <a:buAutoNum type="arabicPeriod"/>
          </a:pPr>
          <a:r>
            <a:rPr lang="es-CR" sz="20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BRASIL:</a:t>
          </a:r>
          <a:r>
            <a:rPr lang="es-CR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 Antonio Herman de </a:t>
          </a:r>
          <a:r>
            <a:rPr lang="es-CR" sz="2000" kern="1200" dirty="0" err="1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Vasconcellos</a:t>
          </a:r>
          <a:r>
            <a:rPr lang="es-CR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 e </a:t>
          </a:r>
          <a:r>
            <a:rPr lang="es-CR" sz="2000" kern="1200" dirty="0" err="1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Benjamin</a:t>
          </a:r>
          <a:endParaRPr lang="es-CR" sz="2000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gm:t>
    </dgm:pt>
    <dgm:pt modelId="{B480877F-8B61-44D3-9CD2-51289322C23E}" type="parTrans" cxnId="{65C87F93-C89D-4212-8B5A-42B2B8997A22}">
      <dgm:prSet/>
      <dgm:spPr/>
      <dgm:t>
        <a:bodyPr/>
        <a:lstStyle/>
        <a:p>
          <a:endParaRPr lang="es-CR"/>
        </a:p>
      </dgm:t>
    </dgm:pt>
    <dgm:pt modelId="{6D538223-03EE-4EBC-9115-9064A27B044E}" type="sibTrans" cxnId="{65C87F93-C89D-4212-8B5A-42B2B8997A22}">
      <dgm:prSet/>
      <dgm:spPr/>
      <dgm:t>
        <a:bodyPr/>
        <a:lstStyle/>
        <a:p>
          <a:endParaRPr lang="es-CR"/>
        </a:p>
      </dgm:t>
    </dgm:pt>
    <dgm:pt modelId="{E68A3609-1007-4FD1-A986-B91FCE48ACA1}">
      <dgm:prSet custT="1"/>
      <dgm:spPr/>
      <dgm:t>
        <a:bodyPr/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Trebuchet MS" panose="020B0603020202020204"/>
            <a:buAutoNum type="arabicPeriod"/>
          </a:pPr>
          <a:r>
            <a:rPr lang="es-CR" sz="20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COSTA RICA: </a:t>
          </a:r>
          <a:r>
            <a:rPr lang="es-CR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Damaris Vargas Vásquez (país Coordinador)</a:t>
          </a:r>
        </a:p>
      </dgm:t>
    </dgm:pt>
    <dgm:pt modelId="{233CD3CA-787A-4FBA-82B9-C38FFDAF167E}" type="parTrans" cxnId="{7AD3F9E9-220C-4A65-8DC5-444920C1EAB6}">
      <dgm:prSet/>
      <dgm:spPr/>
      <dgm:t>
        <a:bodyPr/>
        <a:lstStyle/>
        <a:p>
          <a:endParaRPr lang="es-CR"/>
        </a:p>
      </dgm:t>
    </dgm:pt>
    <dgm:pt modelId="{8727AAF3-4749-49CD-8061-8E209CBA5143}" type="sibTrans" cxnId="{7AD3F9E9-220C-4A65-8DC5-444920C1EAB6}">
      <dgm:prSet/>
      <dgm:spPr/>
      <dgm:t>
        <a:bodyPr/>
        <a:lstStyle/>
        <a:p>
          <a:endParaRPr lang="es-CR"/>
        </a:p>
      </dgm:t>
    </dgm:pt>
    <dgm:pt modelId="{60E3F738-57E2-49AB-9B4D-01ED6AE91910}">
      <dgm:prSet custT="1"/>
      <dgm:spPr/>
      <dgm:t>
        <a:bodyPr/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Trebuchet MS" panose="020B0603020202020204"/>
            <a:buAutoNum type="arabicPeriod"/>
          </a:pPr>
          <a:r>
            <a:rPr lang="es-CR" sz="20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MÉXICO: </a:t>
          </a:r>
          <a:r>
            <a:rPr lang="es-CR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Alfredo Gutiérrez Ortiz Mena</a:t>
          </a:r>
        </a:p>
      </dgm:t>
    </dgm:pt>
    <dgm:pt modelId="{B6FFD237-0121-4B7F-B0E8-9BBE562DE606}" type="parTrans" cxnId="{6B4BF162-5B3D-4155-BABF-418D032BFE17}">
      <dgm:prSet/>
      <dgm:spPr/>
      <dgm:t>
        <a:bodyPr/>
        <a:lstStyle/>
        <a:p>
          <a:endParaRPr lang="es-CR"/>
        </a:p>
      </dgm:t>
    </dgm:pt>
    <dgm:pt modelId="{2CDE847F-A41B-4545-9FB5-DD2B6B2C1B1A}" type="sibTrans" cxnId="{6B4BF162-5B3D-4155-BABF-418D032BFE17}">
      <dgm:prSet/>
      <dgm:spPr/>
      <dgm:t>
        <a:bodyPr/>
        <a:lstStyle/>
        <a:p>
          <a:endParaRPr lang="es-CR"/>
        </a:p>
      </dgm:t>
    </dgm:pt>
    <dgm:pt modelId="{C8F6DFA7-8A39-46BC-B5EC-9FFDD3A11559}">
      <dgm:prSet custT="1"/>
      <dgm:spPr/>
      <dgm:t>
        <a:bodyPr/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Trebuchet MS" panose="020B0603020202020204"/>
            <a:buAutoNum type="arabicPeriod"/>
          </a:pPr>
          <a:r>
            <a:rPr lang="es-CR" sz="20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REPUBLICA DOMINICANA</a:t>
          </a:r>
          <a:r>
            <a:rPr lang="es-CR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: Wendy </a:t>
          </a:r>
          <a:r>
            <a:rPr lang="es-CR" sz="2000" kern="1200" dirty="0" err="1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Sonaya</a:t>
          </a:r>
          <a:r>
            <a:rPr lang="es-CR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 Martínez Mejía</a:t>
          </a:r>
        </a:p>
      </dgm:t>
    </dgm:pt>
    <dgm:pt modelId="{6C4BE533-1C68-41C4-933E-BC08BD4E23EC}" type="parTrans" cxnId="{CADFB1D4-F204-439F-9CE1-320AC2E697BB}">
      <dgm:prSet/>
      <dgm:spPr/>
      <dgm:t>
        <a:bodyPr/>
        <a:lstStyle/>
        <a:p>
          <a:endParaRPr lang="es-CR"/>
        </a:p>
      </dgm:t>
    </dgm:pt>
    <dgm:pt modelId="{BA0B08B9-5E3E-4C8A-901F-E736256B46E9}" type="sibTrans" cxnId="{CADFB1D4-F204-439F-9CE1-320AC2E697BB}">
      <dgm:prSet/>
      <dgm:spPr/>
      <dgm:t>
        <a:bodyPr/>
        <a:lstStyle/>
        <a:p>
          <a:endParaRPr lang="es-CR"/>
        </a:p>
      </dgm:t>
    </dgm:pt>
    <dgm:pt modelId="{ABACC10A-1C3B-4507-8009-9F52A768BA13}">
      <dgm:prSet custT="1"/>
      <dgm:spPr/>
      <dgm:t>
        <a:bodyPr/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Trebuchet MS" panose="020B0603020202020204"/>
            <a:buAutoNum type="arabicPeriod"/>
          </a:pPr>
          <a:r>
            <a:rPr lang="es-CR" sz="20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URUGUAY: </a:t>
          </a:r>
          <a:r>
            <a:rPr lang="es-CR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Gregorio Tabaré Sosa Aguirre </a:t>
          </a:r>
        </a:p>
      </dgm:t>
    </dgm:pt>
    <dgm:pt modelId="{AFA078B5-2068-4BDB-A183-6A38E05B1E0A}" type="parTrans" cxnId="{548A5F62-0F60-4EDF-B923-BD955A87AF6E}">
      <dgm:prSet/>
      <dgm:spPr/>
      <dgm:t>
        <a:bodyPr/>
        <a:lstStyle/>
        <a:p>
          <a:endParaRPr lang="es-CR"/>
        </a:p>
      </dgm:t>
    </dgm:pt>
    <dgm:pt modelId="{913B264E-4789-4779-8BF3-876E3B27984C}" type="sibTrans" cxnId="{548A5F62-0F60-4EDF-B923-BD955A87AF6E}">
      <dgm:prSet/>
      <dgm:spPr/>
      <dgm:t>
        <a:bodyPr/>
        <a:lstStyle/>
        <a:p>
          <a:endParaRPr lang="es-CR"/>
        </a:p>
      </dgm:t>
    </dgm:pt>
    <dgm:pt modelId="{DBD80045-232B-498C-8A99-9263C7C2478D}">
      <dgm:prSet phldrT="[Texto]" custT="1"/>
      <dgm:spPr/>
      <dgm:t>
        <a:bodyPr/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Trebuchet MS" panose="020B0603020202020204"/>
            <a:buAutoNum type="arabicPeriod"/>
          </a:pPr>
          <a:endParaRPr lang="es-CR" sz="2000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gm:t>
    </dgm:pt>
    <dgm:pt modelId="{A6B79C49-8F0C-4766-A3CB-C4B8EAC99CED}" type="parTrans" cxnId="{7398F805-3518-4626-9EA3-4BD95276AE2C}">
      <dgm:prSet/>
      <dgm:spPr/>
      <dgm:t>
        <a:bodyPr/>
        <a:lstStyle/>
        <a:p>
          <a:endParaRPr lang="es-CR"/>
        </a:p>
      </dgm:t>
    </dgm:pt>
    <dgm:pt modelId="{FB8AC5FE-780E-4762-A77A-93E09C733ED6}" type="sibTrans" cxnId="{7398F805-3518-4626-9EA3-4BD95276AE2C}">
      <dgm:prSet/>
      <dgm:spPr/>
      <dgm:t>
        <a:bodyPr/>
        <a:lstStyle/>
        <a:p>
          <a:endParaRPr lang="es-CR"/>
        </a:p>
      </dgm:t>
    </dgm:pt>
    <dgm:pt modelId="{E0FABE9A-7064-4A5D-97D1-6B54097FB47A}" type="pres">
      <dgm:prSet presAssocID="{DF6983CB-2324-42A0-9C1B-6ED98CE2645F}" presName="linear" presStyleCnt="0">
        <dgm:presLayoutVars>
          <dgm:animLvl val="lvl"/>
          <dgm:resizeHandles val="exact"/>
        </dgm:presLayoutVars>
      </dgm:prSet>
      <dgm:spPr/>
    </dgm:pt>
    <dgm:pt modelId="{1B4C261C-28EB-4B65-BCDA-9713ADAE976C}" type="pres">
      <dgm:prSet presAssocID="{E1CB65B2-27CC-4C20-AE78-F016F39D700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F16B0C98-B8D9-4193-B124-717E08D5451C}" type="pres">
      <dgm:prSet presAssocID="{E1CB65B2-27CC-4C20-AE78-F016F39D7005}" presName="childText" presStyleLbl="revTx" presStyleIdx="0" presStyleCnt="1" custScaleY="99170">
        <dgm:presLayoutVars>
          <dgm:bulletEnabled val="1"/>
        </dgm:presLayoutVars>
      </dgm:prSet>
      <dgm:spPr/>
    </dgm:pt>
  </dgm:ptLst>
  <dgm:cxnLst>
    <dgm:cxn modelId="{4CDAE304-4883-4D2F-8A89-3E719CD3EBFA}" type="presOf" srcId="{DBD80045-232B-498C-8A99-9263C7C2478D}" destId="{F16B0C98-B8D9-4193-B124-717E08D5451C}" srcOrd="0" destOrd="0" presId="urn:microsoft.com/office/officeart/2005/8/layout/vList2"/>
    <dgm:cxn modelId="{7398F805-3518-4626-9EA3-4BD95276AE2C}" srcId="{E1CB65B2-27CC-4C20-AE78-F016F39D7005}" destId="{DBD80045-232B-498C-8A99-9263C7C2478D}" srcOrd="0" destOrd="0" parTransId="{A6B79C49-8F0C-4766-A3CB-C4B8EAC99CED}" sibTransId="{FB8AC5FE-780E-4762-A77A-93E09C733ED6}"/>
    <dgm:cxn modelId="{8A179608-C6B6-4EDA-B0DA-31EF0DC22AD6}" type="presOf" srcId="{E68A3609-1007-4FD1-A986-B91FCE48ACA1}" destId="{F16B0C98-B8D9-4193-B124-717E08D5451C}" srcOrd="0" destOrd="3" presId="urn:microsoft.com/office/officeart/2005/8/layout/vList2"/>
    <dgm:cxn modelId="{D4577F2D-BE5F-4469-9BF9-E98297BC16A6}" type="presOf" srcId="{60E3F738-57E2-49AB-9B4D-01ED6AE91910}" destId="{F16B0C98-B8D9-4193-B124-717E08D5451C}" srcOrd="0" destOrd="4" presId="urn:microsoft.com/office/officeart/2005/8/layout/vList2"/>
    <dgm:cxn modelId="{35DDCB5B-AD17-40E1-89D0-A1A77B015497}" type="presOf" srcId="{A79D36CD-C4A2-4A17-9873-436053C33763}" destId="{F16B0C98-B8D9-4193-B124-717E08D5451C}" srcOrd="0" destOrd="2" presId="urn:microsoft.com/office/officeart/2005/8/layout/vList2"/>
    <dgm:cxn modelId="{548A5F62-0F60-4EDF-B923-BD955A87AF6E}" srcId="{E1CB65B2-27CC-4C20-AE78-F016F39D7005}" destId="{ABACC10A-1C3B-4507-8009-9F52A768BA13}" srcOrd="6" destOrd="0" parTransId="{AFA078B5-2068-4BDB-A183-6A38E05B1E0A}" sibTransId="{913B264E-4789-4779-8BF3-876E3B27984C}"/>
    <dgm:cxn modelId="{6B4BF162-5B3D-4155-BABF-418D032BFE17}" srcId="{E1CB65B2-27CC-4C20-AE78-F016F39D7005}" destId="{60E3F738-57E2-49AB-9B4D-01ED6AE91910}" srcOrd="4" destOrd="0" parTransId="{B6FFD237-0121-4B7F-B0E8-9BBE562DE606}" sibTransId="{2CDE847F-A41B-4545-9FB5-DD2B6B2C1B1A}"/>
    <dgm:cxn modelId="{59FD2669-AB2C-4EB4-9B63-4C9F5114565C}" type="presOf" srcId="{C8F6DFA7-8A39-46BC-B5EC-9FFDD3A11559}" destId="{F16B0C98-B8D9-4193-B124-717E08D5451C}" srcOrd="0" destOrd="5" presId="urn:microsoft.com/office/officeart/2005/8/layout/vList2"/>
    <dgm:cxn modelId="{1CFCE851-6D2D-4FE3-8657-C7251C4E9C80}" srcId="{E1CB65B2-27CC-4C20-AE78-F016F39D7005}" destId="{F40ED176-0032-4B5B-90FB-BF9AA1FDD718}" srcOrd="1" destOrd="0" parTransId="{1FFEE935-E810-40AC-ADC8-F8B664B0C5BA}" sibTransId="{4A807A4E-AAD6-4F69-8857-130B046FB77A}"/>
    <dgm:cxn modelId="{65C87F93-C89D-4212-8B5A-42B2B8997A22}" srcId="{E1CB65B2-27CC-4C20-AE78-F016F39D7005}" destId="{A79D36CD-C4A2-4A17-9873-436053C33763}" srcOrd="2" destOrd="0" parTransId="{B480877F-8B61-44D3-9CD2-51289322C23E}" sibTransId="{6D538223-03EE-4EBC-9115-9064A27B044E}"/>
    <dgm:cxn modelId="{5465B2B6-C22D-419F-BCCA-8F6E08C3B75B}" srcId="{DF6983CB-2324-42A0-9C1B-6ED98CE2645F}" destId="{E1CB65B2-27CC-4C20-AE78-F016F39D7005}" srcOrd="0" destOrd="0" parTransId="{5AEF13B7-3775-4481-BD33-851CF0628C39}" sibTransId="{76A50C6A-4348-499A-A3AB-1DAA7D750F7C}"/>
    <dgm:cxn modelId="{52AF41BF-53F8-4B98-926C-6C2B62FF6858}" type="presOf" srcId="{F40ED176-0032-4B5B-90FB-BF9AA1FDD718}" destId="{F16B0C98-B8D9-4193-B124-717E08D5451C}" srcOrd="0" destOrd="1" presId="urn:microsoft.com/office/officeart/2005/8/layout/vList2"/>
    <dgm:cxn modelId="{E7F1FBD1-131E-4E05-9DF9-2CFB2DAE3C28}" type="presOf" srcId="{ABACC10A-1C3B-4507-8009-9F52A768BA13}" destId="{F16B0C98-B8D9-4193-B124-717E08D5451C}" srcOrd="0" destOrd="6" presId="urn:microsoft.com/office/officeart/2005/8/layout/vList2"/>
    <dgm:cxn modelId="{CADFB1D4-F204-439F-9CE1-320AC2E697BB}" srcId="{E1CB65B2-27CC-4C20-AE78-F016F39D7005}" destId="{C8F6DFA7-8A39-46BC-B5EC-9FFDD3A11559}" srcOrd="5" destOrd="0" parTransId="{6C4BE533-1C68-41C4-933E-BC08BD4E23EC}" sibTransId="{BA0B08B9-5E3E-4C8A-901F-E736256B46E9}"/>
    <dgm:cxn modelId="{9B7DD3E7-F1AE-48E0-8FE8-D7016FF99947}" type="presOf" srcId="{E1CB65B2-27CC-4C20-AE78-F016F39D7005}" destId="{1B4C261C-28EB-4B65-BCDA-9713ADAE976C}" srcOrd="0" destOrd="0" presId="urn:microsoft.com/office/officeart/2005/8/layout/vList2"/>
    <dgm:cxn modelId="{7AD3F9E9-220C-4A65-8DC5-444920C1EAB6}" srcId="{E1CB65B2-27CC-4C20-AE78-F016F39D7005}" destId="{E68A3609-1007-4FD1-A986-B91FCE48ACA1}" srcOrd="3" destOrd="0" parTransId="{233CD3CA-787A-4FBA-82B9-C38FFDAF167E}" sibTransId="{8727AAF3-4749-49CD-8061-8E209CBA5143}"/>
    <dgm:cxn modelId="{264605FF-A3DE-45E6-AD8B-AACD3DD42956}" type="presOf" srcId="{DF6983CB-2324-42A0-9C1B-6ED98CE2645F}" destId="{E0FABE9A-7064-4A5D-97D1-6B54097FB47A}" srcOrd="0" destOrd="0" presId="urn:microsoft.com/office/officeart/2005/8/layout/vList2"/>
    <dgm:cxn modelId="{E0C7BE99-146A-4A99-9FC1-AF293BA369AD}" type="presParOf" srcId="{E0FABE9A-7064-4A5D-97D1-6B54097FB47A}" destId="{1B4C261C-28EB-4B65-BCDA-9713ADAE976C}" srcOrd="0" destOrd="0" presId="urn:microsoft.com/office/officeart/2005/8/layout/vList2"/>
    <dgm:cxn modelId="{13AAC282-6D2F-4111-92AF-4DB4B14817EC}" type="presParOf" srcId="{E0FABE9A-7064-4A5D-97D1-6B54097FB47A}" destId="{F16B0C98-B8D9-4193-B124-717E08D5451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C261C-28EB-4B65-BCDA-9713ADAE976C}">
      <dsp:nvSpPr>
        <dsp:cNvPr id="0" name=""/>
        <dsp:cNvSpPr/>
      </dsp:nvSpPr>
      <dsp:spPr>
        <a:xfrm>
          <a:off x="0" y="0"/>
          <a:ext cx="4735630" cy="1135412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900" kern="1200" dirty="0"/>
            <a:t>Integración inicio período</a:t>
          </a:r>
        </a:p>
      </dsp:txBody>
      <dsp:txXfrm>
        <a:off x="55426" y="55426"/>
        <a:ext cx="4624778" cy="1024560"/>
      </dsp:txXfrm>
    </dsp:sp>
    <dsp:sp modelId="{F16B0C98-B8D9-4193-B124-717E08D5451C}">
      <dsp:nvSpPr>
        <dsp:cNvPr id="0" name=""/>
        <dsp:cNvSpPr/>
      </dsp:nvSpPr>
      <dsp:spPr>
        <a:xfrm>
          <a:off x="0" y="1139365"/>
          <a:ext cx="4735630" cy="4427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356" tIns="25400" rIns="142240" bIns="2540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Trebuchet MS" panose="020B0603020202020204"/>
            <a:buAutoNum type="arabicPeriod"/>
          </a:pPr>
          <a:endParaRPr lang="es-CR" sz="2000" kern="1200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Trebuchet MS" panose="020B0603020202020204"/>
            <a:buAutoNum type="arabicPeriod"/>
          </a:pPr>
          <a:r>
            <a:rPr lang="es-CR" sz="2000" b="1" kern="1200" dirty="0">
              <a:solidFill>
                <a:schemeClr val="bg1"/>
              </a:solidFill>
              <a:effectLst/>
              <a:latin typeface="Calibri" panose="020F0502020204030204"/>
              <a:ea typeface="+mn-ea"/>
              <a:cs typeface="+mn-cs"/>
            </a:rPr>
            <a:t>ARGENTINA</a:t>
          </a:r>
          <a:r>
            <a:rPr lang="es-CR" sz="2000" kern="1200" dirty="0">
              <a:solidFill>
                <a:schemeClr val="bg1"/>
              </a:solidFill>
              <a:effectLst/>
              <a:latin typeface="Calibri" panose="020F0502020204030204"/>
              <a:ea typeface="+mn-ea"/>
              <a:cs typeface="+mn-cs"/>
            </a:rPr>
            <a:t>: </a:t>
          </a:r>
          <a:r>
            <a:rPr lang="es-CR" sz="20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Ricardo Lorenzetti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Trebuchet MS" panose="020B0603020202020204"/>
            <a:buAutoNum type="arabicPeriod"/>
          </a:pPr>
          <a:r>
            <a:rPr lang="es-CR" sz="2000" b="1" kern="1200" dirty="0">
              <a:solidFill>
                <a:schemeClr val="bg1"/>
              </a:solidFill>
              <a:effectLst/>
              <a:latin typeface="Calibri" panose="020F0502020204030204"/>
              <a:ea typeface="+mn-ea"/>
              <a:cs typeface="+mn-cs"/>
            </a:rPr>
            <a:t>BRASIL:</a:t>
          </a:r>
          <a:r>
            <a:rPr lang="es-CR" sz="2000" kern="1200" dirty="0">
              <a:solidFill>
                <a:schemeClr val="bg1"/>
              </a:solidFill>
              <a:effectLst/>
              <a:latin typeface="Calibri" panose="020F0502020204030204"/>
              <a:ea typeface="+mn-ea"/>
              <a:cs typeface="+mn-cs"/>
            </a:rPr>
            <a:t> </a:t>
          </a:r>
          <a:r>
            <a:rPr lang="es-CR" sz="20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Antonio Herman de </a:t>
          </a:r>
          <a:r>
            <a:rPr lang="es-CR" sz="2000" kern="120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Vasconcellos</a:t>
          </a:r>
          <a:r>
            <a:rPr lang="es-CR" sz="20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e </a:t>
          </a:r>
          <a:r>
            <a:rPr lang="es-CR" sz="2000" kern="120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Benjamin</a:t>
          </a:r>
          <a:endParaRPr lang="es-CR" sz="2000" kern="1200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Trebuchet MS" panose="020B0603020202020204"/>
            <a:buAutoNum type="arabicPeriod"/>
          </a:pPr>
          <a:r>
            <a:rPr lang="es-CR" sz="2000" b="1" kern="1200" dirty="0">
              <a:solidFill>
                <a:schemeClr val="bg1"/>
              </a:solidFill>
              <a:effectLst/>
              <a:latin typeface="Calibri" panose="020F0502020204030204"/>
              <a:ea typeface="+mn-ea"/>
              <a:cs typeface="+mn-cs"/>
            </a:rPr>
            <a:t>COSTA RICA: </a:t>
          </a:r>
          <a:r>
            <a:rPr lang="es-CR" sz="20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Damaris Vargas Vásquez (país Coordinador)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Trebuchet MS" panose="020B0603020202020204"/>
            <a:buAutoNum type="arabicPeriod"/>
          </a:pPr>
          <a:r>
            <a:rPr lang="es-CR" sz="2000" b="1" kern="1200" dirty="0">
              <a:solidFill>
                <a:schemeClr val="bg1"/>
              </a:solidFill>
              <a:effectLst/>
              <a:latin typeface="Calibri" panose="020F0502020204030204"/>
              <a:ea typeface="+mn-ea"/>
              <a:cs typeface="+mn-cs"/>
            </a:rPr>
            <a:t>ESPAÑA:</a:t>
          </a:r>
          <a:r>
            <a:rPr lang="es-CR" sz="2000" kern="1200" dirty="0">
              <a:solidFill>
                <a:schemeClr val="bg1"/>
              </a:solidFill>
              <a:effectLst/>
              <a:latin typeface="Calibri" panose="020F0502020204030204"/>
              <a:ea typeface="+mn-ea"/>
              <a:cs typeface="+mn-cs"/>
            </a:rPr>
            <a:t> </a:t>
          </a:r>
          <a:r>
            <a:rPr lang="es-CR" sz="20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Rafael Fernández Valverde 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Trebuchet MS" panose="020B0603020202020204"/>
            <a:buAutoNum type="arabicPeriod"/>
          </a:pPr>
          <a:r>
            <a:rPr lang="es-CR" sz="2000" b="1" kern="1200">
              <a:solidFill>
                <a:schemeClr val="bg1"/>
              </a:solidFill>
              <a:effectLst/>
              <a:latin typeface="Calibri" panose="020F0502020204030204"/>
              <a:ea typeface="+mn-ea"/>
              <a:cs typeface="+mn-cs"/>
            </a:rPr>
            <a:t>MÉXICO: </a:t>
          </a:r>
          <a:r>
            <a:rPr lang="es-CR" sz="2000" kern="120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Alfredo Gutiérrez Ortiz Mena</a:t>
          </a:r>
          <a:endParaRPr lang="es-CR" sz="2000" kern="1200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Trebuchet MS" panose="020B0603020202020204"/>
            <a:buAutoNum type="arabicPeriod"/>
          </a:pPr>
          <a:r>
            <a:rPr lang="es-CR" sz="2000" b="1" kern="1200" dirty="0">
              <a:solidFill>
                <a:schemeClr val="bg1"/>
              </a:solidFill>
              <a:effectLst/>
              <a:latin typeface="Calibri" panose="020F0502020204030204"/>
              <a:ea typeface="+mn-ea"/>
              <a:cs typeface="+mn-cs"/>
            </a:rPr>
            <a:t>PANAMÁ:</a:t>
          </a:r>
          <a:r>
            <a:rPr lang="es-CR" sz="20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Jose Eduardo </a:t>
          </a:r>
          <a:r>
            <a:rPr lang="es-CR" sz="2000" kern="120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Ayú</a:t>
          </a:r>
          <a:r>
            <a:rPr lang="es-CR" sz="20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Prado Canals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Trebuchet MS" panose="020B0603020202020204"/>
            <a:buAutoNum type="arabicPeriod"/>
          </a:pPr>
          <a:r>
            <a:rPr lang="es-CR" sz="2000" b="1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REPUBLICA DOMINICANA: </a:t>
          </a:r>
          <a:r>
            <a:rPr lang="es-CR" sz="20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Wendy </a:t>
          </a:r>
          <a:r>
            <a:rPr lang="es-CR" sz="2000" kern="120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Sonaya</a:t>
          </a:r>
          <a:r>
            <a:rPr lang="es-CR" sz="20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Martínez Mejía</a:t>
          </a:r>
        </a:p>
      </dsp:txBody>
      <dsp:txXfrm>
        <a:off x="0" y="1139365"/>
        <a:ext cx="4735630" cy="44275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C261C-28EB-4B65-BCDA-9713ADAE976C}">
      <dsp:nvSpPr>
        <dsp:cNvPr id="0" name=""/>
        <dsp:cNvSpPr/>
      </dsp:nvSpPr>
      <dsp:spPr>
        <a:xfrm>
          <a:off x="0" y="365318"/>
          <a:ext cx="4735630" cy="119690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900" kern="1200" dirty="0"/>
            <a:t>Integración concluido período</a:t>
          </a:r>
        </a:p>
      </dsp:txBody>
      <dsp:txXfrm>
        <a:off x="58428" y="423746"/>
        <a:ext cx="4618774" cy="1080053"/>
      </dsp:txXfrm>
    </dsp:sp>
    <dsp:sp modelId="{F16B0C98-B8D9-4193-B124-717E08D5451C}">
      <dsp:nvSpPr>
        <dsp:cNvPr id="0" name=""/>
        <dsp:cNvSpPr/>
      </dsp:nvSpPr>
      <dsp:spPr>
        <a:xfrm>
          <a:off x="0" y="1562228"/>
          <a:ext cx="4735630" cy="3740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356" tIns="25400" rIns="142240" bIns="2540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Trebuchet MS" panose="020B0603020202020204"/>
            <a:buAutoNum type="arabicPeriod"/>
          </a:pPr>
          <a:endParaRPr lang="es-CR" sz="2000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Trebuchet MS" panose="020B0603020202020204"/>
            <a:buAutoNum type="arabicPeriod"/>
          </a:pPr>
          <a:r>
            <a:rPr lang="es-CR" sz="20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ARGENTINA:</a:t>
          </a:r>
          <a:r>
            <a:rPr lang="es-CR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 Ricardo Lorenzetti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Trebuchet MS" panose="020B0603020202020204"/>
            <a:buAutoNum type="arabicPeriod"/>
          </a:pPr>
          <a:r>
            <a:rPr lang="es-CR" sz="20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BRASIL:</a:t>
          </a:r>
          <a:r>
            <a:rPr lang="es-CR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 Antonio Herman de </a:t>
          </a:r>
          <a:r>
            <a:rPr lang="es-CR" sz="2000" kern="1200" dirty="0" err="1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Vasconcellos</a:t>
          </a:r>
          <a:r>
            <a:rPr lang="es-CR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 e </a:t>
          </a:r>
          <a:r>
            <a:rPr lang="es-CR" sz="2000" kern="1200" dirty="0" err="1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Benjamin</a:t>
          </a:r>
          <a:endParaRPr lang="es-CR" sz="2000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Trebuchet MS" panose="020B0603020202020204"/>
            <a:buAutoNum type="arabicPeriod"/>
          </a:pPr>
          <a:r>
            <a:rPr lang="es-CR" sz="20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COSTA RICA: </a:t>
          </a:r>
          <a:r>
            <a:rPr lang="es-CR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Damaris Vargas Vásquez (país Coordinador)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Trebuchet MS" panose="020B0603020202020204"/>
            <a:buAutoNum type="arabicPeriod"/>
          </a:pPr>
          <a:r>
            <a:rPr lang="es-CR" sz="20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MÉXICO: </a:t>
          </a:r>
          <a:r>
            <a:rPr lang="es-CR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Alfredo Gutiérrez Ortiz Mena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Trebuchet MS" panose="020B0603020202020204"/>
            <a:buAutoNum type="arabicPeriod"/>
          </a:pPr>
          <a:r>
            <a:rPr lang="es-CR" sz="20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REPUBLICA DOMINICANA</a:t>
          </a:r>
          <a:r>
            <a:rPr lang="es-CR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: Wendy </a:t>
          </a:r>
          <a:r>
            <a:rPr lang="es-CR" sz="2000" kern="1200" dirty="0" err="1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Sonaya</a:t>
          </a:r>
          <a:r>
            <a:rPr lang="es-CR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 Martínez Mejía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Trebuchet MS" panose="020B0603020202020204"/>
            <a:buAutoNum type="arabicPeriod"/>
          </a:pPr>
          <a:r>
            <a:rPr lang="es-CR" sz="20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URUGUAY: </a:t>
          </a:r>
          <a:r>
            <a:rPr lang="es-CR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Gregorio Tabaré Sosa Aguirre </a:t>
          </a:r>
        </a:p>
      </dsp:txBody>
      <dsp:txXfrm>
        <a:off x="0" y="1562228"/>
        <a:ext cx="4735630" cy="37406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A8627C86-0A06-4AFA-8619-4771DB488B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55E16A4-9F40-442F-BB9F-5DB89B117B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978BB-17AB-49B9-831D-E0A226C1140D}" type="datetimeFigureOut">
              <a:rPr lang="es-ES" smtClean="0"/>
              <a:t>26/09/2023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979291C-8864-4C7E-9BE1-CEDDECE510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BD830B5-FE2A-42D4-930A-4CC171CE8A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516F7-CC4C-4572-9A13-9CBD1F476B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6330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7C793-600A-4516-927F-947C954D8023}" type="datetimeFigureOut">
              <a:rPr lang="es-ES" noProof="0" smtClean="0"/>
              <a:t>26/09/2023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dirty="0"/>
              <a:t>Editar estilos de texto del patrón</a:t>
            </a:r>
          </a:p>
          <a:p>
            <a:pPr lvl="1"/>
            <a:r>
              <a:rPr lang="es-ES" noProof="0" dirty="0"/>
              <a:t>Segundo nivel</a:t>
            </a:r>
          </a:p>
          <a:p>
            <a:pPr lvl="2"/>
            <a:r>
              <a:rPr lang="es-ES" noProof="0" dirty="0"/>
              <a:t>Tercer nivel</a:t>
            </a:r>
          </a:p>
          <a:p>
            <a:pPr lvl="3"/>
            <a:r>
              <a:rPr lang="es-ES" noProof="0" dirty="0"/>
              <a:t>Cuarto nivel</a:t>
            </a:r>
          </a:p>
          <a:p>
            <a:pPr lvl="4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8D66D-B8C4-4C71-AFDB-4F8602FE9580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162065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8D66D-B8C4-4C71-AFDB-4F8602FE958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7034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8D66D-B8C4-4C71-AFDB-4F8602FE9580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2040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8D66D-B8C4-4C71-AFDB-4F8602FE9580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671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8D66D-B8C4-4C71-AFDB-4F8602FE9580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1816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ángu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ángu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ángu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upo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Conector recto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20" name="Marcador de posición de fecha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7610C9F1-60D2-4D1C-B89C-9F9966ED900D}" type="datetime1">
              <a:rPr lang="es-ES" noProof="0" smtClean="0"/>
              <a:t>26/09/2023</a:t>
            </a:fld>
            <a:endParaRPr lang="es-ES" noProof="0"/>
          </a:p>
        </p:txBody>
      </p:sp>
      <p:sp>
        <p:nvSpPr>
          <p:cNvPr id="21" name="Marcador de posición de pie de página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22" name="Marcador de posición de número de diapositiva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E404415-8C3B-4357-9F1F-F89AF8F0CE05}" type="datetime1">
              <a:rPr lang="es-ES" noProof="0" smtClean="0"/>
              <a:t>26/09/2023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986A27CE-E4FF-4E4C-90C6-74D29C6C5B05}" type="datetime1">
              <a:rPr lang="es-ES" noProof="0" smtClean="0"/>
              <a:t>26/09/2023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 sz="1800"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ED689D8-1390-447D-BE19-F6D5EEF5492B}" type="datetime1">
              <a:rPr lang="es-ES" noProof="0" smtClean="0"/>
              <a:t>26/09/2023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ángu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ángul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ángu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upo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Conector recto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563624" y="4682062"/>
            <a:ext cx="9070848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9364C9D6-9F1A-453E-A424-93F2690E71F9}" type="datetime1">
              <a:rPr lang="es-ES" noProof="0" smtClean="0"/>
              <a:t>26/09/2023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37032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84544BF3-413D-4595-9F8C-D91E7937F37D}" type="datetime1">
              <a:rPr lang="es-ES" noProof="0" smtClean="0"/>
              <a:t>26/09/2023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06984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1069848" y="2755898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373368" y="2756581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57D6BF9E-7CF2-4B2B-9DB2-5A2AB03E41C9}" type="datetime1">
              <a:rPr lang="es-ES" noProof="0" smtClean="0"/>
              <a:t>26/09/2023</a:t>
            </a:fld>
            <a:endParaRPr lang="es-ES" noProof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9D8B4B4F-F042-47DC-829C-166835A561CC}" type="datetime1">
              <a:rPr lang="es-ES" noProof="0" smtClean="0"/>
              <a:t>26/09/2023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53C2E1D-7BAD-4EB1-AF16-7910ABF5B599}" type="datetime1">
              <a:rPr lang="es-ES" noProof="0" smtClean="0"/>
              <a:t>26/09/2023</a:t>
            </a:fld>
            <a:endParaRPr lang="es-ES" noProof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ángulo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ángulo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790575" y="704850"/>
            <a:ext cx="7562850" cy="51435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0780" cy="35052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DA921DE-2EA3-4C3D-8AF3-9E6B3697C994}" type="datetime1">
              <a:rPr lang="es-ES" noProof="0" smtClean="0"/>
              <a:t>26/09/2023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 rtlCol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1" name="Rectángulo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ángulo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rtlCol="0"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2304" cy="3502152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5AA60543-E69F-4E28-B8F5-FF924A50D477}" type="datetime1">
              <a:rPr lang="es-ES" noProof="0" smtClean="0"/>
              <a:t>26/09/2023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ángul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CEABC672-13F0-4EAD-8EF0-47AAAAD40C0C}" type="datetime1">
              <a:rPr lang="es-ES" noProof="0" smtClean="0"/>
              <a:t>26/09/2023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f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id="{93BFCDB3-13C4-4D69-848D-3F1F4D6B8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CC2B9599-6E7A-4DD2-B13A-B4F68A135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3E377648-1ED1-4112-805B-16C14CE9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D63B59CB-289C-4850-A932-358B9E412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98867647-07B7-4265-832F-DE0E80979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516AC468-2C3D-4337-A9A2-81175F6D5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2A873262-74DB-4FD1-9625-E4616CF01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09F3D15D-CB95-47AD-87F5-9CFF84F61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ítulo 6">
            <a:extLst>
              <a:ext uri="{FF2B5EF4-FFF2-40B4-BE49-F238E27FC236}">
                <a16:creationId xmlns:a16="http://schemas.microsoft.com/office/drawing/2014/main" id="{2048EE7C-B77F-4E59-88A7-DD66337BB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0024" y="4708186"/>
            <a:ext cx="3238829" cy="1496816"/>
          </a:xfrm>
        </p:spPr>
        <p:txBody>
          <a:bodyPr rtlCol="0">
            <a:normAutofit/>
          </a:bodyPr>
          <a:lstStyle/>
          <a:p>
            <a:pPr rtl="0"/>
            <a:r>
              <a:rPr lang="es-CR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Comisión de Justicia Medioambiental de Cumbre Judicial Iberoamericana, fue constituida en el año 2014 durante la XVII Edición celebrada en Santiago de Chile</a:t>
            </a:r>
            <a:endParaRPr lang="es-ES" sz="1050" dirty="0">
              <a:solidFill>
                <a:srgbClr val="FFFFFF"/>
              </a:solidFill>
            </a:endParaRPr>
          </a:p>
        </p:txBody>
      </p:sp>
      <p:pic>
        <p:nvPicPr>
          <p:cNvPr id="15" name="Marcador de posición de contenido 3" descr="Plantar">
            <a:extLst>
              <a:ext uri="{FF2B5EF4-FFF2-40B4-BE49-F238E27FC236}">
                <a16:creationId xmlns:a16="http://schemas.microsoft.com/office/drawing/2014/main" id="{38E005C1-4825-462D-8B7B-3982C4B4CF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1362" y="1011638"/>
            <a:ext cx="3222079" cy="325223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886A92E-DB95-4CF0-B95B-04039B2F4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0253" y="806935"/>
            <a:ext cx="1261966" cy="81417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BA64B50-DD60-4B60-A5C6-D89523D51CCC}"/>
              </a:ext>
            </a:extLst>
          </p:cNvPr>
          <p:cNvSpPr txBox="1"/>
          <p:nvPr/>
        </p:nvSpPr>
        <p:spPr>
          <a:xfrm>
            <a:off x="1166327" y="1442916"/>
            <a:ext cx="597159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000" b="1" dirty="0">
                <a:solidFill>
                  <a:schemeClr val="accent2">
                    <a:lumMod val="50000"/>
                  </a:schemeClr>
                </a:solidFill>
                <a:latin typeface="Avenir Next" panose="020B0503020202020204"/>
              </a:rPr>
              <a:t>XXI EDICIÓN CUMBRE JUDICIAL IBEROAMERICANA </a:t>
            </a:r>
          </a:p>
          <a:p>
            <a:pPr algn="ctr"/>
            <a:r>
              <a:rPr lang="es-CR" sz="2000" b="1" dirty="0">
                <a:solidFill>
                  <a:schemeClr val="accent2">
                    <a:lumMod val="50000"/>
                  </a:schemeClr>
                </a:solidFill>
                <a:latin typeface="Avenir Next" panose="020B0503020202020204"/>
              </a:rPr>
              <a:t>LIMA – PERÚ</a:t>
            </a:r>
          </a:p>
          <a:p>
            <a:pPr algn="ctr"/>
            <a:endParaRPr lang="es-CR" sz="2800" dirty="0">
              <a:solidFill>
                <a:schemeClr val="accent2">
                  <a:lumMod val="50000"/>
                </a:schemeClr>
              </a:solidFill>
              <a:latin typeface="Avenir Next" panose="020B0503020202020204"/>
            </a:endParaRPr>
          </a:p>
          <a:p>
            <a:pPr algn="ctr"/>
            <a:endParaRPr lang="es-CR" sz="2800" dirty="0">
              <a:solidFill>
                <a:schemeClr val="accent2">
                  <a:lumMod val="50000"/>
                </a:schemeClr>
              </a:solidFill>
              <a:latin typeface="Avenir Next" panose="020B0503020202020204"/>
            </a:endParaRPr>
          </a:p>
          <a:p>
            <a:pPr algn="ctr"/>
            <a:r>
              <a:rPr lang="es-CR" sz="3600" b="1" cap="small" dirty="0">
                <a:solidFill>
                  <a:schemeClr val="accent2">
                    <a:lumMod val="50000"/>
                  </a:schemeClr>
                </a:solidFill>
                <a:latin typeface="Avenir Next" panose="020B0503020202020204"/>
              </a:rPr>
              <a:t>Informe Comisión de Justicia Medioambiental</a:t>
            </a:r>
          </a:p>
          <a:p>
            <a:pPr algn="ctr"/>
            <a:endParaRPr lang="es-CR" sz="2800" dirty="0">
              <a:solidFill>
                <a:schemeClr val="accent2">
                  <a:lumMod val="50000"/>
                </a:schemeClr>
              </a:solidFill>
              <a:latin typeface="Avenir Next" panose="020B0503020202020204"/>
            </a:endParaRPr>
          </a:p>
          <a:p>
            <a:pPr algn="ctr"/>
            <a:endParaRPr lang="es-CR" sz="2800" dirty="0">
              <a:solidFill>
                <a:schemeClr val="accent2">
                  <a:lumMod val="50000"/>
                </a:schemeClr>
              </a:solidFill>
              <a:latin typeface="Avenir Next" panose="020B0503020202020204"/>
            </a:endParaRPr>
          </a:p>
          <a:p>
            <a:pPr algn="ctr"/>
            <a:r>
              <a:rPr lang="es-CR" sz="2000" b="1" dirty="0">
                <a:solidFill>
                  <a:schemeClr val="accent2">
                    <a:lumMod val="50000"/>
                  </a:schemeClr>
                </a:solidFill>
                <a:latin typeface="Avenir Next" panose="020B0503020202020204"/>
              </a:rPr>
              <a:t>Setiembre, 2023</a:t>
            </a:r>
          </a:p>
          <a:p>
            <a:endParaRPr lang="es-CR" dirty="0"/>
          </a:p>
        </p:txBody>
      </p:sp>
      <p:pic>
        <p:nvPicPr>
          <p:cNvPr id="1026" name="Picture 2" descr="Poder Judicial del Perú: Corte Suprema">
            <a:extLst>
              <a:ext uri="{FF2B5EF4-FFF2-40B4-BE49-F238E27FC236}">
                <a16:creationId xmlns:a16="http://schemas.microsoft.com/office/drawing/2014/main" id="{7D709079-2EB4-4F36-B9DB-D142B1ACA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54" y="849083"/>
            <a:ext cx="555709" cy="63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76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69F3AFC-90A8-4985-9AEE-FF5C6EC81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1DEDC1D-1E7E-4BCA-BEBD-B352E1CC54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3612214"/>
              </p:ext>
            </p:extLst>
          </p:nvPr>
        </p:nvGraphicFramePr>
        <p:xfrm>
          <a:off x="556534" y="541952"/>
          <a:ext cx="4735630" cy="5570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47233416-C056-407D-9A37-39BB8D0DD39F}"/>
              </a:ext>
            </a:extLst>
          </p:cNvPr>
          <p:cNvGraphicFramePr/>
          <p:nvPr/>
        </p:nvGraphicFramePr>
        <p:xfrm>
          <a:off x="6206692" y="235452"/>
          <a:ext cx="4735630" cy="5668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238495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id="{93BFCDB3-13C4-4D69-848D-3F1F4D6B8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CC2B9599-6E7A-4DD2-B13A-B4F68A135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3E377648-1ED1-4112-805B-16C14CE9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D63B59CB-289C-4850-A932-358B9E412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98867647-07B7-4265-832F-DE0E80979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516AC468-2C3D-4337-A9A2-81175F6D5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2A873262-74DB-4FD1-9625-E4616CF01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09F3D15D-CB95-47AD-87F5-9CFF84F61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ítulo 6">
            <a:extLst>
              <a:ext uri="{FF2B5EF4-FFF2-40B4-BE49-F238E27FC236}">
                <a16:creationId xmlns:a16="http://schemas.microsoft.com/office/drawing/2014/main" id="{2048EE7C-B77F-4E59-88A7-DD66337BB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0024" y="4708186"/>
            <a:ext cx="3238829" cy="1496816"/>
          </a:xfrm>
        </p:spPr>
        <p:txBody>
          <a:bodyPr rtlCol="0">
            <a:normAutofit/>
          </a:bodyPr>
          <a:lstStyle/>
          <a:p>
            <a:pPr rtl="0"/>
            <a:r>
              <a:rPr lang="es-CR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Reuniones Virtuales</a:t>
            </a:r>
          </a:p>
          <a:p>
            <a:pPr rtl="0"/>
            <a:endParaRPr lang="es-CR" sz="1200" dirty="0">
              <a:solidFill>
                <a:srgbClr val="FFFFFF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r>
              <a:rPr lang="es-CR" sz="1100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 de Octubre 2022</a:t>
            </a:r>
          </a:p>
          <a:p>
            <a:pPr rtl="0"/>
            <a:r>
              <a:rPr lang="es-CR" sz="1100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 de Marzo 2023</a:t>
            </a:r>
          </a:p>
          <a:p>
            <a:pPr rtl="0"/>
            <a:r>
              <a:rPr lang="es-CR" sz="1100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 de Julio 2023</a:t>
            </a:r>
            <a:endParaRPr lang="es-ES" sz="1000" dirty="0">
              <a:solidFill>
                <a:srgbClr val="FFFFFF"/>
              </a:solidFill>
            </a:endParaRPr>
          </a:p>
        </p:txBody>
      </p:sp>
      <p:pic>
        <p:nvPicPr>
          <p:cNvPr id="15" name="Marcador de posición de contenido 3">
            <a:extLst>
              <a:ext uri="{FF2B5EF4-FFF2-40B4-BE49-F238E27FC236}">
                <a16:creationId xmlns:a16="http://schemas.microsoft.com/office/drawing/2014/main" id="{38E005C1-4825-462D-8B7B-3982C4B4CF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848" r="12848"/>
          <a:stretch/>
        </p:blipFill>
        <p:spPr>
          <a:xfrm>
            <a:off x="8560024" y="943904"/>
            <a:ext cx="3222079" cy="3252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BA64B50-DD60-4B60-A5C6-D89523D51CCC}"/>
              </a:ext>
            </a:extLst>
          </p:cNvPr>
          <p:cNvSpPr txBox="1"/>
          <p:nvPr/>
        </p:nvSpPr>
        <p:spPr>
          <a:xfrm>
            <a:off x="1096708" y="2153641"/>
            <a:ext cx="59715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8000" b="1" cap="small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" panose="020B0503020202020204"/>
              </a:rPr>
              <a:t>Actividades Realizadas</a:t>
            </a:r>
            <a:endParaRPr lang="es-CR" sz="48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769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2A4D183E-A455-400F-B558-5EF3C42F6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solidFill>
            <a:schemeClr val="tx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46EC6A0A-8EDD-4CAD-8301-B0613EFB6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2175" y="1005675"/>
            <a:ext cx="4800601" cy="4870174"/>
          </a:xfrm>
          <a:prstGeom prst="rect">
            <a:avLst/>
          </a:prstGeom>
          <a:solidFill>
            <a:schemeClr val="tx1"/>
          </a:solidFill>
          <a:ln w="6350" cap="sq" cmpd="sng" algn="ctr">
            <a:noFill/>
            <a:prstDash val="solid"/>
            <a:miter lim="800000"/>
          </a:ln>
          <a:effectLst/>
        </p:spPr>
      </p:sp>
      <p:pic>
        <p:nvPicPr>
          <p:cNvPr id="7" name="Marcador de posición de contenido 3">
            <a:extLst>
              <a:ext uri="{FF2B5EF4-FFF2-40B4-BE49-F238E27FC236}">
                <a16:creationId xmlns:a16="http://schemas.microsoft.com/office/drawing/2014/main" id="{36C5320A-DFA9-4A31-8D7F-EE05D1E380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36513" y="1328394"/>
            <a:ext cx="3524224" cy="4227415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9570A079-F8D0-4649-96DC-C170B395E472}"/>
              </a:ext>
            </a:extLst>
          </p:cNvPr>
          <p:cNvSpPr txBox="1">
            <a:spLocks/>
          </p:cNvSpPr>
          <p:nvPr/>
        </p:nvSpPr>
        <p:spPr>
          <a:xfrm>
            <a:off x="6166180" y="1226430"/>
            <a:ext cx="5582505" cy="4031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" panose="020B0503020202020204" pitchFamily="34" charset="0"/>
              </a:rPr>
              <a:t>Actualización 95 Principios Jurídicos Medioambientales para el Desarrollo Ecológicamente Sustentable</a:t>
            </a:r>
            <a:endParaRPr lang="es-CR" sz="5400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18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99619462-BE39-41F4-AAFF-74BF5F2011D0}"/>
              </a:ext>
            </a:extLst>
          </p:cNvPr>
          <p:cNvSpPr txBox="1">
            <a:spLocks/>
          </p:cNvSpPr>
          <p:nvPr/>
        </p:nvSpPr>
        <p:spPr>
          <a:xfrm>
            <a:off x="872067" y="862362"/>
            <a:ext cx="5080000" cy="4886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cap="small" dirty="0">
                <a:latin typeface="Avenir Next" panose="020B0503020202020204" pitchFamily="34" charset="0"/>
              </a:rPr>
              <a:t>Portal de Jurisprudencia Ambiental</a:t>
            </a:r>
            <a:endParaRPr lang="es-CR" sz="5400" cap="small" dirty="0">
              <a:latin typeface="Avenir Next" panose="020B0503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7A90885-AA85-45AC-BEE4-DA0106EED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935" y="1566333"/>
            <a:ext cx="4784530" cy="2937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2214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99619462-BE39-41F4-AAFF-74BF5F2011D0}"/>
              </a:ext>
            </a:extLst>
          </p:cNvPr>
          <p:cNvSpPr txBox="1">
            <a:spLocks/>
          </p:cNvSpPr>
          <p:nvPr/>
        </p:nvSpPr>
        <p:spPr>
          <a:xfrm>
            <a:off x="956734" y="3762904"/>
            <a:ext cx="10498666" cy="2625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cap="small" dirty="0">
                <a:latin typeface="Avenir Next" panose="020B0503020202020204" pitchFamily="34" charset="0"/>
              </a:rPr>
              <a:t>Promover el fortalecimiento de las capacidades humanas en tema ambiental</a:t>
            </a:r>
            <a:endParaRPr lang="es-CR" sz="5400" cap="small" dirty="0">
              <a:latin typeface="Avenir Next" panose="020B0503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AA9824B-203E-411A-9196-06F2D10AA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5" y="555096"/>
            <a:ext cx="7143750" cy="33432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0668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99619462-BE39-41F4-AAFF-74BF5F2011D0}"/>
              </a:ext>
            </a:extLst>
          </p:cNvPr>
          <p:cNvSpPr txBox="1">
            <a:spLocks/>
          </p:cNvSpPr>
          <p:nvPr/>
        </p:nvSpPr>
        <p:spPr>
          <a:xfrm>
            <a:off x="1024468" y="604837"/>
            <a:ext cx="10498666" cy="2625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cap="small" dirty="0">
                <a:latin typeface="Avenir Next" panose="020B0503020202020204" pitchFamily="34" charset="0"/>
              </a:rPr>
              <a:t>Foro Internacional sobre Experiencias en acceso a la Justicia Ambiental en el marco de los Derechos Humanos</a:t>
            </a:r>
            <a:endParaRPr lang="es-CR" sz="5400" cap="small" dirty="0">
              <a:latin typeface="Avenir Next" panose="020B0503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CEB5F2-7E29-4ADC-997F-5262FBD92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852" y="3340964"/>
            <a:ext cx="6712295" cy="23178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9019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99619462-BE39-41F4-AAFF-74BF5F2011D0}"/>
              </a:ext>
            </a:extLst>
          </p:cNvPr>
          <p:cNvSpPr txBox="1">
            <a:spLocks/>
          </p:cNvSpPr>
          <p:nvPr/>
        </p:nvSpPr>
        <p:spPr>
          <a:xfrm>
            <a:off x="787400" y="2624666"/>
            <a:ext cx="11006667" cy="3412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cap="small" dirty="0">
                <a:latin typeface="Avenir Next" panose="020B0503020202020204" pitchFamily="34" charset="0"/>
              </a:rPr>
              <a:t>Cursos de capacitación sobre la aplicación del Acuerdo de Escazú y la </a:t>
            </a:r>
            <a:r>
              <a:rPr lang="es-ES" sz="5400" cap="small" dirty="0" err="1">
                <a:latin typeface="Avenir Next" panose="020B0503020202020204" pitchFamily="34" charset="0"/>
              </a:rPr>
              <a:t>justiciabilidad</a:t>
            </a:r>
            <a:r>
              <a:rPr lang="es-ES" sz="5400" cap="small" dirty="0">
                <a:latin typeface="Avenir Next" panose="020B0503020202020204" pitchFamily="34" charset="0"/>
              </a:rPr>
              <a:t> de los Tratados de Cambio Climático (Acuerdo de París)</a:t>
            </a:r>
            <a:endParaRPr lang="es-CR" sz="5400" cap="small" dirty="0">
              <a:latin typeface="Avenir Next" panose="020B0503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B8018C4-8E07-4A1A-9523-55B6C99B1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59" y="604837"/>
            <a:ext cx="3028950" cy="1514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5965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id="{93BFCDB3-13C4-4D69-848D-3F1F4D6B8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CC2B9599-6E7A-4DD2-B13A-B4F68A135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3E377648-1ED1-4112-805B-16C14CE9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D63B59CB-289C-4850-A932-358B9E412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98867647-07B7-4265-832F-DE0E80979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516AC468-2C3D-4337-A9A2-81175F6D5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2A873262-74DB-4FD1-9625-E4616CF01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09F3D15D-CB95-47AD-87F5-9CFF84F61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Marcador de posición de contenido 3">
            <a:extLst>
              <a:ext uri="{FF2B5EF4-FFF2-40B4-BE49-F238E27FC236}">
                <a16:creationId xmlns:a16="http://schemas.microsoft.com/office/drawing/2014/main" id="{38E005C1-4825-462D-8B7B-3982C4B4CF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603933" y="362200"/>
            <a:ext cx="3222079" cy="128883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BA64B50-DD60-4B60-A5C6-D89523D51CCC}"/>
              </a:ext>
            </a:extLst>
          </p:cNvPr>
          <p:cNvSpPr txBox="1"/>
          <p:nvPr/>
        </p:nvSpPr>
        <p:spPr>
          <a:xfrm>
            <a:off x="1222052" y="3066373"/>
            <a:ext cx="59715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4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" panose="020B0503020202020204"/>
              </a:rPr>
              <a:t>¡MUCHAS GRACIAS!</a:t>
            </a:r>
          </a:p>
          <a:p>
            <a:endParaRPr lang="es-CR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803574A-9631-4FA8-BDEA-B08047F466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1338" y="3669209"/>
            <a:ext cx="2381250" cy="13906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8D235A7-FCE6-479F-BCEB-315234962F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1963" y="1805446"/>
            <a:ext cx="2381251" cy="1670430"/>
          </a:xfrm>
          <a:prstGeom prst="rect">
            <a:avLst/>
          </a:prstGeom>
        </p:spPr>
      </p:pic>
      <p:pic>
        <p:nvPicPr>
          <p:cNvPr id="3074" name="Picture 2" descr="Manuel Antonio es una de las mejores playas del mundo en 2022 según  Tripadvisor">
            <a:extLst>
              <a:ext uri="{FF2B5EF4-FFF2-40B4-BE49-F238E27FC236}">
                <a16:creationId xmlns:a16="http://schemas.microsoft.com/office/drawing/2014/main" id="{F17CB3D1-14BA-434C-A13D-BB77EFE62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654" y="5365602"/>
            <a:ext cx="2278085" cy="118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36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29751727_TF78440441" id="{8124CA7B-D09D-4442-8065-5B4988299C03}" vid="{ED9CC861-8305-4014-8AEE-D8DC3668254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616CFDC710B0D4CBB40BFADF10CE8F3" ma:contentTypeVersion="17" ma:contentTypeDescription="Crear nuevo documento." ma:contentTypeScope="" ma:versionID="f66686e3b951aaf06f650580e7b2eac4">
  <xsd:schema xmlns:xsd="http://www.w3.org/2001/XMLSchema" xmlns:xs="http://www.w3.org/2001/XMLSchema" xmlns:p="http://schemas.microsoft.com/office/2006/metadata/properties" xmlns:ns3="c3a42dfb-c456-4471-9ee3-574c08e93463" xmlns:ns4="d56bd8f1-2adf-4eb5-b1ef-e54edfa8214b" targetNamespace="http://schemas.microsoft.com/office/2006/metadata/properties" ma:root="true" ma:fieldsID="707ab9ea7eb1966eea9ccfd88d0ff063" ns3:_="" ns4:_="">
    <xsd:import namespace="c3a42dfb-c456-4471-9ee3-574c08e93463"/>
    <xsd:import namespace="d56bd8f1-2adf-4eb5-b1ef-e54edfa8214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MediaServiceLocation" minOccurs="0"/>
                <xsd:element ref="ns4:MediaServiceSearchPropertie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a42dfb-c456-4471-9ee3-574c08e9346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6bd8f1-2adf-4eb5-b1ef-e54edfa821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d56bd8f1-2adf-4eb5-b1ef-e54edfa8214b" xsi:nil="true"/>
    <_activity xmlns="d56bd8f1-2adf-4eb5-b1ef-e54edfa8214b" xsi:nil="true"/>
  </documentManagement>
</p:properties>
</file>

<file path=customXml/itemProps1.xml><?xml version="1.0" encoding="utf-8"?>
<ds:datastoreItem xmlns:ds="http://schemas.openxmlformats.org/officeDocument/2006/customXml" ds:itemID="{26599424-734B-438A-9521-2A1EAA823F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a42dfb-c456-4471-9ee3-574c08e93463"/>
    <ds:schemaRef ds:uri="d56bd8f1-2adf-4eb5-b1ef-e54edfa821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D6F7AD-09FB-47AB-B353-D1D83850E3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C0DB4D-BE53-4100-8A0D-CEFB2E482820}">
  <ds:schemaRefs>
    <ds:schemaRef ds:uri="http://schemas.microsoft.com/office/2006/documentManagement/types"/>
    <ds:schemaRef ds:uri="http://purl.org/dc/terms/"/>
    <ds:schemaRef ds:uri="c3a42dfb-c456-4471-9ee3-574c08e93463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d56bd8f1-2adf-4eb5-b1ef-e54edfa8214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Diseño Garden Savon</Template>
  <TotalTime>106</TotalTime>
  <Words>224</Words>
  <Application>Microsoft Office PowerPoint</Application>
  <PresentationFormat>Panorámica</PresentationFormat>
  <Paragraphs>40</Paragraphs>
  <Slides>9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Avenir Next</vt:lpstr>
      <vt:lpstr>Calibri</vt:lpstr>
      <vt:lpstr>Century Gothic</vt:lpstr>
      <vt:lpstr>Trebuchet MS</vt:lpstr>
      <vt:lpstr>Savon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Bonilla Rodríguez</dc:creator>
  <cp:lastModifiedBy>Patricia Bonilla Rodríguez</cp:lastModifiedBy>
  <cp:revision>1</cp:revision>
  <dcterms:created xsi:type="dcterms:W3CDTF">2023-09-20T23:03:15Z</dcterms:created>
  <dcterms:modified xsi:type="dcterms:W3CDTF">2023-09-26T15:23:22Z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0x0101004616CFDC710B0D4CBB40BFADF10CE8F3</vt:lpwstr>
  </property>
</Properties>
</file>