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4660"/>
  </p:normalViewPr>
  <p:slideViewPr>
    <p:cSldViewPr>
      <p:cViewPr>
        <p:scale>
          <a:sx n="53" d="100"/>
          <a:sy n="53" d="100"/>
        </p:scale>
        <p:origin x="-2032" y="-4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281F44-B92F-45AA-87AE-DE5BCD3B52A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5984B92E-B9D5-40EF-AE5A-6C9576F85E42}">
      <dgm:prSet phldrT="[Text]"/>
      <dgm:spPr/>
      <dgm:t>
        <a:bodyPr/>
        <a:lstStyle/>
        <a:p>
          <a:r>
            <a:rPr lang="es-CR" dirty="0" smtClean="0"/>
            <a:t>Perfil Tecnológico del P.J.</a:t>
          </a:r>
          <a:endParaRPr lang="es-CR" dirty="0"/>
        </a:p>
      </dgm:t>
    </dgm:pt>
    <dgm:pt modelId="{673F96FF-18A8-4E5B-AEE0-CEC08745C6C9}" type="parTrans" cxnId="{73A8AA7E-5E5A-4923-970B-92486458BC41}">
      <dgm:prSet/>
      <dgm:spPr/>
      <dgm:t>
        <a:bodyPr/>
        <a:lstStyle/>
        <a:p>
          <a:endParaRPr lang="es-CR"/>
        </a:p>
      </dgm:t>
    </dgm:pt>
    <dgm:pt modelId="{9B823141-CEE1-4E49-9076-E6836185E6BF}" type="sibTrans" cxnId="{73A8AA7E-5E5A-4923-970B-92486458BC41}">
      <dgm:prSet/>
      <dgm:spPr/>
      <dgm:t>
        <a:bodyPr/>
        <a:lstStyle/>
        <a:p>
          <a:endParaRPr lang="es-CR"/>
        </a:p>
      </dgm:t>
    </dgm:pt>
    <dgm:pt modelId="{4ACB28A7-B301-44EB-8841-4A94F5E17415}">
      <dgm:prSet phldrT="[Text]"/>
      <dgm:spPr/>
      <dgm:t>
        <a:bodyPr/>
        <a:lstStyle/>
        <a:p>
          <a:r>
            <a:rPr lang="es-CR" dirty="0" smtClean="0"/>
            <a:t>Infraestructura y equipamiento</a:t>
          </a:r>
          <a:endParaRPr lang="es-CR" dirty="0"/>
        </a:p>
      </dgm:t>
    </dgm:pt>
    <dgm:pt modelId="{4E46F816-CB89-4BE2-9CE1-B21589822D04}" type="parTrans" cxnId="{4A8637F3-8C4B-49A3-8C2F-4B5165503245}">
      <dgm:prSet/>
      <dgm:spPr/>
      <dgm:t>
        <a:bodyPr/>
        <a:lstStyle/>
        <a:p>
          <a:endParaRPr lang="es-CR"/>
        </a:p>
      </dgm:t>
    </dgm:pt>
    <dgm:pt modelId="{F93C313B-7AEE-4971-8245-F0B014F11545}" type="sibTrans" cxnId="{4A8637F3-8C4B-49A3-8C2F-4B5165503245}">
      <dgm:prSet/>
      <dgm:spPr/>
      <dgm:t>
        <a:bodyPr/>
        <a:lstStyle/>
        <a:p>
          <a:endParaRPr lang="es-CR"/>
        </a:p>
      </dgm:t>
    </dgm:pt>
    <dgm:pt modelId="{A21EE825-1EA3-4E3E-8066-426035E768FF}">
      <dgm:prSet phldrT="[Text]"/>
      <dgm:spPr/>
      <dgm:t>
        <a:bodyPr/>
        <a:lstStyle/>
        <a:p>
          <a:r>
            <a:rPr lang="es-CR" dirty="0" smtClean="0"/>
            <a:t>Estrategia en materia de </a:t>
          </a:r>
          <a:r>
            <a:rPr lang="es-CR" dirty="0" err="1" smtClean="0"/>
            <a:t>TIC´s</a:t>
          </a:r>
          <a:endParaRPr lang="es-CR" dirty="0"/>
        </a:p>
      </dgm:t>
    </dgm:pt>
    <dgm:pt modelId="{D9B1CC1C-AC4A-40B1-99C8-ADE491BAD286}" type="parTrans" cxnId="{79D316DE-DDD8-4610-B303-0E596D4D5E32}">
      <dgm:prSet/>
      <dgm:spPr/>
      <dgm:t>
        <a:bodyPr/>
        <a:lstStyle/>
        <a:p>
          <a:endParaRPr lang="es-CR"/>
        </a:p>
      </dgm:t>
    </dgm:pt>
    <dgm:pt modelId="{1D3F2A44-0CD6-4F28-80CF-252D851B48B1}" type="sibTrans" cxnId="{79D316DE-DDD8-4610-B303-0E596D4D5E32}">
      <dgm:prSet/>
      <dgm:spPr/>
      <dgm:t>
        <a:bodyPr/>
        <a:lstStyle/>
        <a:p>
          <a:endParaRPr lang="es-CR"/>
        </a:p>
      </dgm:t>
    </dgm:pt>
    <dgm:pt modelId="{A86C23C5-C0BD-4C63-8A48-231949F8A8BB}">
      <dgm:prSet phldrT="[Text]"/>
      <dgm:spPr/>
      <dgm:t>
        <a:bodyPr/>
        <a:lstStyle/>
        <a:p>
          <a:r>
            <a:rPr lang="es-CR" dirty="0" smtClean="0"/>
            <a:t>Recursos Humanos y Capacitación</a:t>
          </a:r>
          <a:endParaRPr lang="es-CR" dirty="0"/>
        </a:p>
      </dgm:t>
    </dgm:pt>
    <dgm:pt modelId="{48F741E5-CF2F-4666-8EA7-43E8D1A23AE3}" type="parTrans" cxnId="{DED85C27-06F3-4406-B491-7CC977CA33CA}">
      <dgm:prSet/>
      <dgm:spPr/>
      <dgm:t>
        <a:bodyPr/>
        <a:lstStyle/>
        <a:p>
          <a:endParaRPr lang="es-CR"/>
        </a:p>
      </dgm:t>
    </dgm:pt>
    <dgm:pt modelId="{18DAE483-5F42-47D0-8B2B-DF1AA6E4AB11}" type="sibTrans" cxnId="{DED85C27-06F3-4406-B491-7CC977CA33CA}">
      <dgm:prSet/>
      <dgm:spPr/>
      <dgm:t>
        <a:bodyPr/>
        <a:lstStyle/>
        <a:p>
          <a:endParaRPr lang="es-CR"/>
        </a:p>
      </dgm:t>
    </dgm:pt>
    <dgm:pt modelId="{79046448-C35F-460F-B35B-DB75CD485026}">
      <dgm:prSet phldrT="[Text]"/>
      <dgm:spPr/>
      <dgm:t>
        <a:bodyPr/>
        <a:lstStyle/>
        <a:p>
          <a:r>
            <a:rPr lang="es-CR" dirty="0" smtClean="0"/>
            <a:t>Marco Normativo</a:t>
          </a:r>
          <a:endParaRPr lang="es-CR" dirty="0"/>
        </a:p>
      </dgm:t>
    </dgm:pt>
    <dgm:pt modelId="{B6297471-07EC-4DD8-A6FC-F5C74EB1DE30}" type="parTrans" cxnId="{59B222E7-0047-4D2C-80FD-A71806835844}">
      <dgm:prSet/>
      <dgm:spPr/>
      <dgm:t>
        <a:bodyPr/>
        <a:lstStyle/>
        <a:p>
          <a:endParaRPr lang="es-CR"/>
        </a:p>
      </dgm:t>
    </dgm:pt>
    <dgm:pt modelId="{EADBFE50-BE32-4E48-BF01-A09ED73EF5E2}" type="sibTrans" cxnId="{59B222E7-0047-4D2C-80FD-A71806835844}">
      <dgm:prSet/>
      <dgm:spPr/>
      <dgm:t>
        <a:bodyPr/>
        <a:lstStyle/>
        <a:p>
          <a:endParaRPr lang="es-CR"/>
        </a:p>
      </dgm:t>
    </dgm:pt>
    <dgm:pt modelId="{9F008B05-7BF6-4A3C-A310-D9D011C44282}">
      <dgm:prSet phldrT="[Text]"/>
      <dgm:spPr/>
      <dgm:t>
        <a:bodyPr/>
        <a:lstStyle/>
        <a:p>
          <a:r>
            <a:rPr lang="es-CR" dirty="0" smtClean="0"/>
            <a:t>Herramientas para mejorar la Gestión y Desempeño</a:t>
          </a:r>
          <a:endParaRPr lang="es-CR" dirty="0"/>
        </a:p>
      </dgm:t>
    </dgm:pt>
    <dgm:pt modelId="{AD97DCF7-801A-46D1-82A9-9F47F8D41D8A}" type="parTrans" cxnId="{583EEF81-0597-4EEC-B036-B0936974C843}">
      <dgm:prSet/>
      <dgm:spPr/>
      <dgm:t>
        <a:bodyPr/>
        <a:lstStyle/>
        <a:p>
          <a:endParaRPr lang="es-CR"/>
        </a:p>
      </dgm:t>
    </dgm:pt>
    <dgm:pt modelId="{532935C9-B99B-49A9-8839-D465E04096CC}" type="sibTrans" cxnId="{583EEF81-0597-4EEC-B036-B0936974C843}">
      <dgm:prSet/>
      <dgm:spPr/>
      <dgm:t>
        <a:bodyPr/>
        <a:lstStyle/>
        <a:p>
          <a:endParaRPr lang="es-CR"/>
        </a:p>
      </dgm:t>
    </dgm:pt>
    <dgm:pt modelId="{1D964463-AE84-4B4F-A8AB-1B5BF61B60E7}">
      <dgm:prSet phldrT="[Text]"/>
      <dgm:spPr/>
      <dgm:t>
        <a:bodyPr/>
        <a:lstStyle/>
        <a:p>
          <a:r>
            <a:rPr lang="es-CR" dirty="0" smtClean="0"/>
            <a:t>Manejo y tramitación de causas</a:t>
          </a:r>
          <a:endParaRPr lang="es-CR" dirty="0"/>
        </a:p>
      </dgm:t>
    </dgm:pt>
    <dgm:pt modelId="{618B9F0E-BFC5-4622-BF76-70D6218B3D5F}" type="parTrans" cxnId="{E3AFD410-1B7D-4697-964E-A2B00B06431B}">
      <dgm:prSet/>
      <dgm:spPr/>
      <dgm:t>
        <a:bodyPr/>
        <a:lstStyle/>
        <a:p>
          <a:endParaRPr lang="es-CR"/>
        </a:p>
      </dgm:t>
    </dgm:pt>
    <dgm:pt modelId="{9B7BDCFA-CC5E-4D2F-A086-1DE2764B0D03}" type="sibTrans" cxnId="{E3AFD410-1B7D-4697-964E-A2B00B06431B}">
      <dgm:prSet/>
      <dgm:spPr/>
      <dgm:t>
        <a:bodyPr/>
        <a:lstStyle/>
        <a:p>
          <a:endParaRPr lang="es-CR"/>
        </a:p>
      </dgm:t>
    </dgm:pt>
    <dgm:pt modelId="{B309E1EC-92BA-4F37-9BAB-810231360211}">
      <dgm:prSet phldrT="[Text]"/>
      <dgm:spPr/>
      <dgm:t>
        <a:bodyPr/>
        <a:lstStyle/>
        <a:p>
          <a:r>
            <a:rPr lang="es-CR" dirty="0" smtClean="0"/>
            <a:t>Jurídicas Documentales</a:t>
          </a:r>
          <a:endParaRPr lang="es-CR" dirty="0"/>
        </a:p>
      </dgm:t>
    </dgm:pt>
    <dgm:pt modelId="{D2D37C45-777A-4F37-A52A-C2BEB0084F4B}" type="parTrans" cxnId="{9E70824F-6953-480E-82BD-6C4C2AB4C78A}">
      <dgm:prSet/>
      <dgm:spPr/>
      <dgm:t>
        <a:bodyPr/>
        <a:lstStyle/>
        <a:p>
          <a:endParaRPr lang="es-CR"/>
        </a:p>
      </dgm:t>
    </dgm:pt>
    <dgm:pt modelId="{22E25A52-0A03-4944-9952-9AA0B5248819}" type="sibTrans" cxnId="{9E70824F-6953-480E-82BD-6C4C2AB4C78A}">
      <dgm:prSet/>
      <dgm:spPr/>
      <dgm:t>
        <a:bodyPr/>
        <a:lstStyle/>
        <a:p>
          <a:endParaRPr lang="es-CR"/>
        </a:p>
      </dgm:t>
    </dgm:pt>
    <dgm:pt modelId="{B87F859C-4F70-4A8A-8DD1-9884BB81F1D7}">
      <dgm:prSet phldrT="[Text]"/>
      <dgm:spPr/>
      <dgm:t>
        <a:bodyPr/>
        <a:lstStyle/>
        <a:p>
          <a:r>
            <a:rPr lang="es-CR" dirty="0" smtClean="0"/>
            <a:t>Gestión y toma de decisiones</a:t>
          </a:r>
          <a:endParaRPr lang="es-CR" dirty="0"/>
        </a:p>
      </dgm:t>
    </dgm:pt>
    <dgm:pt modelId="{72324F33-D7F6-428F-88E2-2653EC3AD767}" type="parTrans" cxnId="{60DB4913-B61F-4540-93A4-DA2FAA3167E5}">
      <dgm:prSet/>
      <dgm:spPr/>
      <dgm:t>
        <a:bodyPr/>
        <a:lstStyle/>
        <a:p>
          <a:endParaRPr lang="es-CR"/>
        </a:p>
      </dgm:t>
    </dgm:pt>
    <dgm:pt modelId="{504BECA8-A379-40EA-B926-F0E66F599174}" type="sibTrans" cxnId="{60DB4913-B61F-4540-93A4-DA2FAA3167E5}">
      <dgm:prSet/>
      <dgm:spPr/>
      <dgm:t>
        <a:bodyPr/>
        <a:lstStyle/>
        <a:p>
          <a:endParaRPr lang="es-CR"/>
        </a:p>
      </dgm:t>
    </dgm:pt>
    <dgm:pt modelId="{1466A43A-D3A0-42E8-AC05-27805B729F35}">
      <dgm:prSet phldrT="[Text]"/>
      <dgm:spPr/>
      <dgm:t>
        <a:bodyPr/>
        <a:lstStyle/>
        <a:p>
          <a:r>
            <a:rPr lang="es-CR" dirty="0" smtClean="0"/>
            <a:t>Mejoramiento de la calidad de la información producida en audiencia</a:t>
          </a:r>
          <a:endParaRPr lang="es-CR" dirty="0"/>
        </a:p>
      </dgm:t>
    </dgm:pt>
    <dgm:pt modelId="{A2082CF5-0051-4904-B7FC-B7C57C8E3006}" type="parTrans" cxnId="{F1B98E3A-7576-40F9-9EFC-01AE14E0DC0A}">
      <dgm:prSet/>
      <dgm:spPr/>
      <dgm:t>
        <a:bodyPr/>
        <a:lstStyle/>
        <a:p>
          <a:endParaRPr lang="es-CR"/>
        </a:p>
      </dgm:t>
    </dgm:pt>
    <dgm:pt modelId="{6910873E-931F-43CA-BB83-59B837786A8E}" type="sibTrans" cxnId="{F1B98E3A-7576-40F9-9EFC-01AE14E0DC0A}">
      <dgm:prSet/>
      <dgm:spPr/>
      <dgm:t>
        <a:bodyPr/>
        <a:lstStyle/>
        <a:p>
          <a:endParaRPr lang="es-CR"/>
        </a:p>
      </dgm:t>
    </dgm:pt>
    <dgm:pt modelId="{4F1F4063-A2B7-46EE-A76C-AD33EA088CFE}">
      <dgm:prSet phldrT="[Text]"/>
      <dgm:spPr/>
      <dgm:t>
        <a:bodyPr/>
        <a:lstStyle/>
        <a:p>
          <a:r>
            <a:rPr lang="es-CR" dirty="0" smtClean="0"/>
            <a:t>Formación Continúa de los jueces</a:t>
          </a:r>
          <a:endParaRPr lang="es-CR" dirty="0"/>
        </a:p>
      </dgm:t>
    </dgm:pt>
    <dgm:pt modelId="{84D422FC-1A35-409A-9C4C-76BD9AADDABA}" type="parTrans" cxnId="{434E65BE-C118-4E4C-961A-B281FB091799}">
      <dgm:prSet/>
      <dgm:spPr/>
      <dgm:t>
        <a:bodyPr/>
        <a:lstStyle/>
        <a:p>
          <a:endParaRPr lang="es-CR"/>
        </a:p>
      </dgm:t>
    </dgm:pt>
    <dgm:pt modelId="{BDDF0DB5-CB93-40A0-88B5-0327D70AA7FF}" type="sibTrans" cxnId="{434E65BE-C118-4E4C-961A-B281FB091799}">
      <dgm:prSet/>
      <dgm:spPr/>
      <dgm:t>
        <a:bodyPr/>
        <a:lstStyle/>
        <a:p>
          <a:endParaRPr lang="es-CR"/>
        </a:p>
      </dgm:t>
    </dgm:pt>
    <dgm:pt modelId="{625C076C-2ED5-4744-9F28-B9EA6AEC5F13}">
      <dgm:prSet phldrT="[Text]"/>
      <dgm:spPr/>
      <dgm:t>
        <a:bodyPr/>
        <a:lstStyle/>
        <a:p>
          <a:r>
            <a:rPr lang="es-CR" dirty="0" smtClean="0"/>
            <a:t>Herramienta para el acceso a la Justicia</a:t>
          </a:r>
          <a:endParaRPr lang="es-CR" dirty="0"/>
        </a:p>
      </dgm:t>
    </dgm:pt>
    <dgm:pt modelId="{22091126-3003-483D-A1B8-714F5873A6D4}" type="parTrans" cxnId="{69B7E57A-B59C-42BF-BA76-F21E4BCED537}">
      <dgm:prSet/>
      <dgm:spPr/>
      <dgm:t>
        <a:bodyPr/>
        <a:lstStyle/>
        <a:p>
          <a:endParaRPr lang="es-CR"/>
        </a:p>
      </dgm:t>
    </dgm:pt>
    <dgm:pt modelId="{E95B9786-604B-49E5-8BA6-AC5CD30E25F1}" type="sibTrans" cxnId="{69B7E57A-B59C-42BF-BA76-F21E4BCED537}">
      <dgm:prSet/>
      <dgm:spPr/>
      <dgm:t>
        <a:bodyPr/>
        <a:lstStyle/>
        <a:p>
          <a:endParaRPr lang="es-CR"/>
        </a:p>
      </dgm:t>
    </dgm:pt>
    <dgm:pt modelId="{8960BA82-C9F5-4B7B-8193-6124B5FD346B}">
      <dgm:prSet phldrT="[Text]"/>
      <dgm:spPr/>
      <dgm:t>
        <a:bodyPr/>
        <a:lstStyle/>
        <a:p>
          <a:r>
            <a:rPr lang="es-CR" dirty="0" smtClean="0"/>
            <a:t>Acceso a la Información</a:t>
          </a:r>
          <a:endParaRPr lang="es-CR" dirty="0"/>
        </a:p>
      </dgm:t>
    </dgm:pt>
    <dgm:pt modelId="{972F7901-C102-4658-898E-450F22C6FE8C}" type="parTrans" cxnId="{204DF5FD-763E-476C-9F82-F437414FA16F}">
      <dgm:prSet/>
      <dgm:spPr/>
      <dgm:t>
        <a:bodyPr/>
        <a:lstStyle/>
        <a:p>
          <a:endParaRPr lang="es-CR"/>
        </a:p>
      </dgm:t>
    </dgm:pt>
    <dgm:pt modelId="{68B1FD2D-6623-483D-8A4A-B8FAEF741C75}" type="sibTrans" cxnId="{204DF5FD-763E-476C-9F82-F437414FA16F}">
      <dgm:prSet/>
      <dgm:spPr/>
      <dgm:t>
        <a:bodyPr/>
        <a:lstStyle/>
        <a:p>
          <a:endParaRPr lang="es-CR"/>
        </a:p>
      </dgm:t>
    </dgm:pt>
    <dgm:pt modelId="{97A468DD-2586-494E-A93B-BE9D9A0AEC2D}">
      <dgm:prSet phldrT="[Text]"/>
      <dgm:spPr/>
      <dgm:t>
        <a:bodyPr/>
        <a:lstStyle/>
        <a:p>
          <a:r>
            <a:rPr lang="es-CR" dirty="0" smtClean="0"/>
            <a:t>Interacción a la población ciudadana</a:t>
          </a:r>
          <a:endParaRPr lang="es-CR" dirty="0"/>
        </a:p>
      </dgm:t>
    </dgm:pt>
    <dgm:pt modelId="{2EA91248-5D93-46B8-B9EC-8D5A229C9A96}" type="parTrans" cxnId="{51AD2C05-EF0D-4AE0-8666-BB73A20D844D}">
      <dgm:prSet/>
      <dgm:spPr/>
      <dgm:t>
        <a:bodyPr/>
        <a:lstStyle/>
        <a:p>
          <a:endParaRPr lang="es-CR"/>
        </a:p>
      </dgm:t>
    </dgm:pt>
    <dgm:pt modelId="{B733201D-9554-4714-A959-95FA1E74A8E5}" type="sibTrans" cxnId="{51AD2C05-EF0D-4AE0-8666-BB73A20D844D}">
      <dgm:prSet/>
      <dgm:spPr/>
      <dgm:t>
        <a:bodyPr/>
        <a:lstStyle/>
        <a:p>
          <a:endParaRPr lang="es-CR"/>
        </a:p>
      </dgm:t>
    </dgm:pt>
    <dgm:pt modelId="{CDB388A6-F2BD-4881-8349-4011F039536F}">
      <dgm:prSet phldrT="[Text]"/>
      <dgm:spPr/>
      <dgm:t>
        <a:bodyPr/>
        <a:lstStyle/>
        <a:p>
          <a:r>
            <a:rPr lang="es-CR" dirty="0" smtClean="0"/>
            <a:t>e-Participación</a:t>
          </a:r>
          <a:endParaRPr lang="es-CR" dirty="0"/>
        </a:p>
      </dgm:t>
    </dgm:pt>
    <dgm:pt modelId="{9317BBF5-A6E5-4895-95BF-0CD1D221D801}" type="parTrans" cxnId="{633ACF86-83B7-4D5F-B41D-A015D2EA8613}">
      <dgm:prSet/>
      <dgm:spPr/>
      <dgm:t>
        <a:bodyPr/>
        <a:lstStyle/>
        <a:p>
          <a:endParaRPr lang="es-CR"/>
        </a:p>
      </dgm:t>
    </dgm:pt>
    <dgm:pt modelId="{ED78FD38-8209-4C62-B7CD-4ADF96B223B8}" type="sibTrans" cxnId="{633ACF86-83B7-4D5F-B41D-A015D2EA8613}">
      <dgm:prSet/>
      <dgm:spPr/>
      <dgm:t>
        <a:bodyPr/>
        <a:lstStyle/>
        <a:p>
          <a:endParaRPr lang="es-CR"/>
        </a:p>
      </dgm:t>
    </dgm:pt>
    <dgm:pt modelId="{E716D8B6-29A9-43B3-B2DD-88091B3A8CFD}" type="pres">
      <dgm:prSet presAssocID="{5E281F44-B92F-45AA-87AE-DE5BCD3B52A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53996F3-0B9F-47C2-A760-BDE368E7C665}" type="pres">
      <dgm:prSet presAssocID="{5984B92E-B9D5-40EF-AE5A-6C9576F85E42}" presName="root" presStyleCnt="0"/>
      <dgm:spPr/>
    </dgm:pt>
    <dgm:pt modelId="{8056B902-9991-4D2B-8B4E-12FB4AFC117A}" type="pres">
      <dgm:prSet presAssocID="{5984B92E-B9D5-40EF-AE5A-6C9576F85E42}" presName="rootComposite" presStyleCnt="0"/>
      <dgm:spPr/>
    </dgm:pt>
    <dgm:pt modelId="{AFC34124-5EBC-4EB5-B90C-E3867048E2A8}" type="pres">
      <dgm:prSet presAssocID="{5984B92E-B9D5-40EF-AE5A-6C9576F85E42}" presName="rootText" presStyleLbl="node1" presStyleIdx="0" presStyleCnt="3"/>
      <dgm:spPr/>
      <dgm:t>
        <a:bodyPr/>
        <a:lstStyle/>
        <a:p>
          <a:endParaRPr lang="es-ES"/>
        </a:p>
      </dgm:t>
    </dgm:pt>
    <dgm:pt modelId="{C1150AFB-FC32-410C-ACD0-BB5B17B5C645}" type="pres">
      <dgm:prSet presAssocID="{5984B92E-B9D5-40EF-AE5A-6C9576F85E42}" presName="rootConnector" presStyleLbl="node1" presStyleIdx="0" presStyleCnt="3"/>
      <dgm:spPr/>
      <dgm:t>
        <a:bodyPr/>
        <a:lstStyle/>
        <a:p>
          <a:endParaRPr lang="es-ES"/>
        </a:p>
      </dgm:t>
    </dgm:pt>
    <dgm:pt modelId="{FDDB37E2-A9AD-4175-999C-40A916C61874}" type="pres">
      <dgm:prSet presAssocID="{5984B92E-B9D5-40EF-AE5A-6C9576F85E42}" presName="childShape" presStyleCnt="0"/>
      <dgm:spPr/>
    </dgm:pt>
    <dgm:pt modelId="{9B1FA592-4747-46DA-A394-F799AD7FB39C}" type="pres">
      <dgm:prSet presAssocID="{4E46F816-CB89-4BE2-9CE1-B21589822D04}" presName="Name13" presStyleLbl="parChTrans1D2" presStyleIdx="0" presStyleCnt="12"/>
      <dgm:spPr/>
      <dgm:t>
        <a:bodyPr/>
        <a:lstStyle/>
        <a:p>
          <a:endParaRPr lang="es-ES"/>
        </a:p>
      </dgm:t>
    </dgm:pt>
    <dgm:pt modelId="{CC15E601-D335-42F0-8FE6-97E0019E7968}" type="pres">
      <dgm:prSet presAssocID="{4ACB28A7-B301-44EB-8841-4A94F5E17415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D589DAD-3FFE-4798-963D-509BA148CF33}" type="pres">
      <dgm:prSet presAssocID="{D9B1CC1C-AC4A-40B1-99C8-ADE491BAD286}" presName="Name13" presStyleLbl="parChTrans1D2" presStyleIdx="1" presStyleCnt="12"/>
      <dgm:spPr/>
      <dgm:t>
        <a:bodyPr/>
        <a:lstStyle/>
        <a:p>
          <a:endParaRPr lang="es-ES"/>
        </a:p>
      </dgm:t>
    </dgm:pt>
    <dgm:pt modelId="{91AA25AB-ADAF-4A79-BC12-859064353D34}" type="pres">
      <dgm:prSet presAssocID="{A21EE825-1EA3-4E3E-8066-426035E768FF}" presName="childText" presStyleLbl="bgAcc1" presStyleIdx="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CC4265-BFB8-48E5-8A0C-EF5FD15C7BD9}" type="pres">
      <dgm:prSet presAssocID="{48F741E5-CF2F-4666-8EA7-43E8D1A23AE3}" presName="Name13" presStyleLbl="parChTrans1D2" presStyleIdx="2" presStyleCnt="12"/>
      <dgm:spPr/>
      <dgm:t>
        <a:bodyPr/>
        <a:lstStyle/>
        <a:p>
          <a:endParaRPr lang="es-ES"/>
        </a:p>
      </dgm:t>
    </dgm:pt>
    <dgm:pt modelId="{FD827BAE-256D-4897-8425-C264C0F34A72}" type="pres">
      <dgm:prSet presAssocID="{A86C23C5-C0BD-4C63-8A48-231949F8A8BB}" presName="childText" presStyleLbl="bgAcc1" presStyleIdx="2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CE9867-5E77-43AB-93BE-9CCE076079F5}" type="pres">
      <dgm:prSet presAssocID="{B6297471-07EC-4DD8-A6FC-F5C74EB1DE30}" presName="Name13" presStyleLbl="parChTrans1D2" presStyleIdx="3" presStyleCnt="12"/>
      <dgm:spPr/>
      <dgm:t>
        <a:bodyPr/>
        <a:lstStyle/>
        <a:p>
          <a:endParaRPr lang="es-ES"/>
        </a:p>
      </dgm:t>
    </dgm:pt>
    <dgm:pt modelId="{8E90B5AD-77E0-4C6F-B2EA-ECD5ED8935A9}" type="pres">
      <dgm:prSet presAssocID="{79046448-C35F-460F-B35B-DB75CD485026}" presName="childText" presStyleLbl="bgAcc1" presStyleIdx="3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C8579C-028B-46D3-8B10-74B7BB5F2CBB}" type="pres">
      <dgm:prSet presAssocID="{9F008B05-7BF6-4A3C-A310-D9D011C44282}" presName="root" presStyleCnt="0"/>
      <dgm:spPr/>
    </dgm:pt>
    <dgm:pt modelId="{9B6E1513-432B-4030-9CA1-C608E7373340}" type="pres">
      <dgm:prSet presAssocID="{9F008B05-7BF6-4A3C-A310-D9D011C44282}" presName="rootComposite" presStyleCnt="0"/>
      <dgm:spPr/>
    </dgm:pt>
    <dgm:pt modelId="{8BC71BC1-4386-47B7-B4A7-1FF0F54169FB}" type="pres">
      <dgm:prSet presAssocID="{9F008B05-7BF6-4A3C-A310-D9D011C44282}" presName="rootText" presStyleLbl="node1" presStyleIdx="1" presStyleCnt="3"/>
      <dgm:spPr/>
      <dgm:t>
        <a:bodyPr/>
        <a:lstStyle/>
        <a:p>
          <a:endParaRPr lang="es-CR"/>
        </a:p>
      </dgm:t>
    </dgm:pt>
    <dgm:pt modelId="{7BA3C3CD-FD39-4622-ADBE-80B54F7304DF}" type="pres">
      <dgm:prSet presAssocID="{9F008B05-7BF6-4A3C-A310-D9D011C44282}" presName="rootConnector" presStyleLbl="node1" presStyleIdx="1" presStyleCnt="3"/>
      <dgm:spPr/>
      <dgm:t>
        <a:bodyPr/>
        <a:lstStyle/>
        <a:p>
          <a:endParaRPr lang="es-ES"/>
        </a:p>
      </dgm:t>
    </dgm:pt>
    <dgm:pt modelId="{E3516486-FDAF-485A-A039-4D76DFBB65F1}" type="pres">
      <dgm:prSet presAssocID="{9F008B05-7BF6-4A3C-A310-D9D011C44282}" presName="childShape" presStyleCnt="0"/>
      <dgm:spPr/>
    </dgm:pt>
    <dgm:pt modelId="{0F0AA948-1D31-407A-94B2-A6464464677B}" type="pres">
      <dgm:prSet presAssocID="{618B9F0E-BFC5-4622-BF76-70D6218B3D5F}" presName="Name13" presStyleLbl="parChTrans1D2" presStyleIdx="4" presStyleCnt="12"/>
      <dgm:spPr/>
      <dgm:t>
        <a:bodyPr/>
        <a:lstStyle/>
        <a:p>
          <a:endParaRPr lang="es-ES"/>
        </a:p>
      </dgm:t>
    </dgm:pt>
    <dgm:pt modelId="{48DF30F3-61AA-4769-869F-A28B606966DA}" type="pres">
      <dgm:prSet presAssocID="{1D964463-AE84-4B4F-A8AB-1B5BF61B60E7}" presName="childText" presStyleLbl="bgAcc1" presStyleIdx="4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87361E-9C02-4833-92BE-59B7E2A8AFA9}" type="pres">
      <dgm:prSet presAssocID="{D2D37C45-777A-4F37-A52A-C2BEB0084F4B}" presName="Name13" presStyleLbl="parChTrans1D2" presStyleIdx="5" presStyleCnt="12"/>
      <dgm:spPr/>
      <dgm:t>
        <a:bodyPr/>
        <a:lstStyle/>
        <a:p>
          <a:endParaRPr lang="es-ES"/>
        </a:p>
      </dgm:t>
    </dgm:pt>
    <dgm:pt modelId="{3404404E-ABCD-4821-AD90-4BAD6BD74FAC}" type="pres">
      <dgm:prSet presAssocID="{B309E1EC-92BA-4F37-9BAB-810231360211}" presName="childText" presStyleLbl="bgAcc1" presStyleIdx="5" presStyleCnt="1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BC7E7F4-DB2D-46DE-B080-F39AD17F1783}" type="pres">
      <dgm:prSet presAssocID="{72324F33-D7F6-428F-88E2-2653EC3AD767}" presName="Name13" presStyleLbl="parChTrans1D2" presStyleIdx="6" presStyleCnt="12"/>
      <dgm:spPr/>
      <dgm:t>
        <a:bodyPr/>
        <a:lstStyle/>
        <a:p>
          <a:endParaRPr lang="es-ES"/>
        </a:p>
      </dgm:t>
    </dgm:pt>
    <dgm:pt modelId="{455941FF-D50A-483C-BD09-3B5D82DDAFD2}" type="pres">
      <dgm:prSet presAssocID="{B87F859C-4F70-4A8A-8DD1-9884BB81F1D7}" presName="childText" presStyleLbl="bgAcc1" presStyleIdx="6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EFD47B-C731-4E31-B466-D18A09D6A1ED}" type="pres">
      <dgm:prSet presAssocID="{A2082CF5-0051-4904-B7FC-B7C57C8E3006}" presName="Name13" presStyleLbl="parChTrans1D2" presStyleIdx="7" presStyleCnt="12"/>
      <dgm:spPr/>
      <dgm:t>
        <a:bodyPr/>
        <a:lstStyle/>
        <a:p>
          <a:endParaRPr lang="es-ES"/>
        </a:p>
      </dgm:t>
    </dgm:pt>
    <dgm:pt modelId="{ABB43FDC-848D-4D09-9824-866163422BF6}" type="pres">
      <dgm:prSet presAssocID="{1466A43A-D3A0-42E8-AC05-27805B729F35}" presName="childText" presStyleLbl="bgAcc1" presStyleIdx="7" presStyleCnt="1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95D06F7-9DF7-4DE7-8ABB-0087F053590B}" type="pres">
      <dgm:prSet presAssocID="{84D422FC-1A35-409A-9C4C-76BD9AADDABA}" presName="Name13" presStyleLbl="parChTrans1D2" presStyleIdx="8" presStyleCnt="12"/>
      <dgm:spPr/>
      <dgm:t>
        <a:bodyPr/>
        <a:lstStyle/>
        <a:p>
          <a:endParaRPr lang="es-ES"/>
        </a:p>
      </dgm:t>
    </dgm:pt>
    <dgm:pt modelId="{AA81A14D-C8AF-4C8E-96DE-7EDA05A6008A}" type="pres">
      <dgm:prSet presAssocID="{4F1F4063-A2B7-46EE-A76C-AD33EA088CFE}" presName="childText" presStyleLbl="bgAcc1" presStyleIdx="8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FD55D5-372D-475D-AE8B-86EC728C4CBB}" type="pres">
      <dgm:prSet presAssocID="{625C076C-2ED5-4744-9F28-B9EA6AEC5F13}" presName="root" presStyleCnt="0"/>
      <dgm:spPr/>
    </dgm:pt>
    <dgm:pt modelId="{EA11CFB2-B0B8-48D7-9B96-6346E9C88320}" type="pres">
      <dgm:prSet presAssocID="{625C076C-2ED5-4744-9F28-B9EA6AEC5F13}" presName="rootComposite" presStyleCnt="0"/>
      <dgm:spPr/>
    </dgm:pt>
    <dgm:pt modelId="{5882FCB1-1609-48CD-90AA-7B21E1214180}" type="pres">
      <dgm:prSet presAssocID="{625C076C-2ED5-4744-9F28-B9EA6AEC5F13}" presName="rootText" presStyleLbl="node1" presStyleIdx="2" presStyleCnt="3"/>
      <dgm:spPr/>
      <dgm:t>
        <a:bodyPr/>
        <a:lstStyle/>
        <a:p>
          <a:endParaRPr lang="es-ES"/>
        </a:p>
      </dgm:t>
    </dgm:pt>
    <dgm:pt modelId="{E3A95257-2CEC-41BB-8D19-E42813356BF6}" type="pres">
      <dgm:prSet presAssocID="{625C076C-2ED5-4744-9F28-B9EA6AEC5F13}" presName="rootConnector" presStyleLbl="node1" presStyleIdx="2" presStyleCnt="3"/>
      <dgm:spPr/>
      <dgm:t>
        <a:bodyPr/>
        <a:lstStyle/>
        <a:p>
          <a:endParaRPr lang="es-ES"/>
        </a:p>
      </dgm:t>
    </dgm:pt>
    <dgm:pt modelId="{C616E91B-CC29-4E3B-AE99-1CA98DF41419}" type="pres">
      <dgm:prSet presAssocID="{625C076C-2ED5-4744-9F28-B9EA6AEC5F13}" presName="childShape" presStyleCnt="0"/>
      <dgm:spPr/>
    </dgm:pt>
    <dgm:pt modelId="{9135F52B-D89F-4EFB-A080-2E506BF7E83C}" type="pres">
      <dgm:prSet presAssocID="{972F7901-C102-4658-898E-450F22C6FE8C}" presName="Name13" presStyleLbl="parChTrans1D2" presStyleIdx="9" presStyleCnt="12"/>
      <dgm:spPr/>
      <dgm:t>
        <a:bodyPr/>
        <a:lstStyle/>
        <a:p>
          <a:endParaRPr lang="es-ES"/>
        </a:p>
      </dgm:t>
    </dgm:pt>
    <dgm:pt modelId="{961AE138-DF71-417C-9BE9-320D4AF96DAC}" type="pres">
      <dgm:prSet presAssocID="{8960BA82-C9F5-4B7B-8193-6124B5FD346B}" presName="childText" presStyleLbl="bgAcc1" presStyleIdx="9" presStyleCnt="1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1751D06-8D98-49D8-B71C-EB4356048505}" type="pres">
      <dgm:prSet presAssocID="{2EA91248-5D93-46B8-B9EC-8D5A229C9A96}" presName="Name13" presStyleLbl="parChTrans1D2" presStyleIdx="10" presStyleCnt="12"/>
      <dgm:spPr/>
      <dgm:t>
        <a:bodyPr/>
        <a:lstStyle/>
        <a:p>
          <a:endParaRPr lang="es-ES"/>
        </a:p>
      </dgm:t>
    </dgm:pt>
    <dgm:pt modelId="{F72CDCC6-F405-4DB3-85B8-F945D2D58B0C}" type="pres">
      <dgm:prSet presAssocID="{97A468DD-2586-494E-A93B-BE9D9A0AEC2D}" presName="childText" presStyleLbl="bgAcc1" presStyleIdx="10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16CBBF-93D5-4AF3-8339-F0D42305F181}" type="pres">
      <dgm:prSet presAssocID="{9317BBF5-A6E5-4895-95BF-0CD1D221D801}" presName="Name13" presStyleLbl="parChTrans1D2" presStyleIdx="11" presStyleCnt="12"/>
      <dgm:spPr/>
      <dgm:t>
        <a:bodyPr/>
        <a:lstStyle/>
        <a:p>
          <a:endParaRPr lang="es-ES"/>
        </a:p>
      </dgm:t>
    </dgm:pt>
    <dgm:pt modelId="{3948A5C3-45D0-4C98-BDA9-B44D62845E5A}" type="pres">
      <dgm:prSet presAssocID="{CDB388A6-F2BD-4881-8349-4011F039536F}" presName="childText" presStyleLbl="bgAcc1" presStyleIdx="11" presStyleCnt="1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79D316DE-DDD8-4610-B303-0E596D4D5E32}" srcId="{5984B92E-B9D5-40EF-AE5A-6C9576F85E42}" destId="{A21EE825-1EA3-4E3E-8066-426035E768FF}" srcOrd="1" destOrd="0" parTransId="{D9B1CC1C-AC4A-40B1-99C8-ADE491BAD286}" sibTransId="{1D3F2A44-0CD6-4F28-80CF-252D851B48B1}"/>
    <dgm:cxn modelId="{A83D5FD5-018F-4258-AA9B-57805F0BB960}" type="presOf" srcId="{625C076C-2ED5-4744-9F28-B9EA6AEC5F13}" destId="{E3A95257-2CEC-41BB-8D19-E42813356BF6}" srcOrd="1" destOrd="0" presId="urn:microsoft.com/office/officeart/2005/8/layout/hierarchy3"/>
    <dgm:cxn modelId="{A4BB3C11-5B75-4423-9E92-836C96A173BB}" type="presOf" srcId="{5984B92E-B9D5-40EF-AE5A-6C9576F85E42}" destId="{C1150AFB-FC32-410C-ACD0-BB5B17B5C645}" srcOrd="1" destOrd="0" presId="urn:microsoft.com/office/officeart/2005/8/layout/hierarchy3"/>
    <dgm:cxn modelId="{417AC3A0-6F42-4316-BC96-FC5B49F29CD9}" type="presOf" srcId="{972F7901-C102-4658-898E-450F22C6FE8C}" destId="{9135F52B-D89F-4EFB-A080-2E506BF7E83C}" srcOrd="0" destOrd="0" presId="urn:microsoft.com/office/officeart/2005/8/layout/hierarchy3"/>
    <dgm:cxn modelId="{BDCBD008-443F-4EC2-A267-A089642B34DE}" type="presOf" srcId="{1D964463-AE84-4B4F-A8AB-1B5BF61B60E7}" destId="{48DF30F3-61AA-4769-869F-A28B606966DA}" srcOrd="0" destOrd="0" presId="urn:microsoft.com/office/officeart/2005/8/layout/hierarchy3"/>
    <dgm:cxn modelId="{204DF5FD-763E-476C-9F82-F437414FA16F}" srcId="{625C076C-2ED5-4744-9F28-B9EA6AEC5F13}" destId="{8960BA82-C9F5-4B7B-8193-6124B5FD346B}" srcOrd="0" destOrd="0" parTransId="{972F7901-C102-4658-898E-450F22C6FE8C}" sibTransId="{68B1FD2D-6623-483D-8A4A-B8FAEF741C75}"/>
    <dgm:cxn modelId="{408B0520-D038-4A08-AAF7-85F8A0A5A2ED}" type="presOf" srcId="{625C076C-2ED5-4744-9F28-B9EA6AEC5F13}" destId="{5882FCB1-1609-48CD-90AA-7B21E1214180}" srcOrd="0" destOrd="0" presId="urn:microsoft.com/office/officeart/2005/8/layout/hierarchy3"/>
    <dgm:cxn modelId="{69B7E57A-B59C-42BF-BA76-F21E4BCED537}" srcId="{5E281F44-B92F-45AA-87AE-DE5BCD3B52A7}" destId="{625C076C-2ED5-4744-9F28-B9EA6AEC5F13}" srcOrd="2" destOrd="0" parTransId="{22091126-3003-483D-A1B8-714F5873A6D4}" sibTransId="{E95B9786-604B-49E5-8BA6-AC5CD30E25F1}"/>
    <dgm:cxn modelId="{1FE9289D-4027-43A4-885B-7C0C9D9F5BA5}" type="presOf" srcId="{A21EE825-1EA3-4E3E-8066-426035E768FF}" destId="{91AA25AB-ADAF-4A79-BC12-859064353D34}" srcOrd="0" destOrd="0" presId="urn:microsoft.com/office/officeart/2005/8/layout/hierarchy3"/>
    <dgm:cxn modelId="{9E70824F-6953-480E-82BD-6C4C2AB4C78A}" srcId="{9F008B05-7BF6-4A3C-A310-D9D011C44282}" destId="{B309E1EC-92BA-4F37-9BAB-810231360211}" srcOrd="1" destOrd="0" parTransId="{D2D37C45-777A-4F37-A52A-C2BEB0084F4B}" sibTransId="{22E25A52-0A03-4944-9952-9AA0B5248819}"/>
    <dgm:cxn modelId="{56F73A72-D448-4029-9BEE-7A6CD9AC6635}" type="presOf" srcId="{2EA91248-5D93-46B8-B9EC-8D5A229C9A96}" destId="{41751D06-8D98-49D8-B71C-EB4356048505}" srcOrd="0" destOrd="0" presId="urn:microsoft.com/office/officeart/2005/8/layout/hierarchy3"/>
    <dgm:cxn modelId="{F1B98E3A-7576-40F9-9EFC-01AE14E0DC0A}" srcId="{9F008B05-7BF6-4A3C-A310-D9D011C44282}" destId="{1466A43A-D3A0-42E8-AC05-27805B729F35}" srcOrd="3" destOrd="0" parTransId="{A2082CF5-0051-4904-B7FC-B7C57C8E3006}" sibTransId="{6910873E-931F-43CA-BB83-59B837786A8E}"/>
    <dgm:cxn modelId="{A34E4449-A4EF-4DDB-BD8E-F9A12B46A479}" type="presOf" srcId="{9F008B05-7BF6-4A3C-A310-D9D011C44282}" destId="{8BC71BC1-4386-47B7-B4A7-1FF0F54169FB}" srcOrd="0" destOrd="0" presId="urn:microsoft.com/office/officeart/2005/8/layout/hierarchy3"/>
    <dgm:cxn modelId="{35A325BF-5E01-4AD3-921C-BB1428B2964A}" type="presOf" srcId="{D2D37C45-777A-4F37-A52A-C2BEB0084F4B}" destId="{6E87361E-9C02-4833-92BE-59B7E2A8AFA9}" srcOrd="0" destOrd="0" presId="urn:microsoft.com/office/officeart/2005/8/layout/hierarchy3"/>
    <dgm:cxn modelId="{D1F145E8-6F35-43F9-BD39-DDAFA1CF551F}" type="presOf" srcId="{9F008B05-7BF6-4A3C-A310-D9D011C44282}" destId="{7BA3C3CD-FD39-4622-ADBE-80B54F7304DF}" srcOrd="1" destOrd="0" presId="urn:microsoft.com/office/officeart/2005/8/layout/hierarchy3"/>
    <dgm:cxn modelId="{204D01FC-1F91-4ABE-A35D-2F746D332C42}" type="presOf" srcId="{8960BA82-C9F5-4B7B-8193-6124B5FD346B}" destId="{961AE138-DF71-417C-9BE9-320D4AF96DAC}" srcOrd="0" destOrd="0" presId="urn:microsoft.com/office/officeart/2005/8/layout/hierarchy3"/>
    <dgm:cxn modelId="{583EEF81-0597-4EEC-B036-B0936974C843}" srcId="{5E281F44-B92F-45AA-87AE-DE5BCD3B52A7}" destId="{9F008B05-7BF6-4A3C-A310-D9D011C44282}" srcOrd="1" destOrd="0" parTransId="{AD97DCF7-801A-46D1-82A9-9F47F8D41D8A}" sibTransId="{532935C9-B99B-49A9-8839-D465E04096CC}"/>
    <dgm:cxn modelId="{549187FF-C29A-4CEB-A688-EAABF29E50A6}" type="presOf" srcId="{9317BBF5-A6E5-4895-95BF-0CD1D221D801}" destId="{F216CBBF-93D5-4AF3-8339-F0D42305F181}" srcOrd="0" destOrd="0" presId="urn:microsoft.com/office/officeart/2005/8/layout/hierarchy3"/>
    <dgm:cxn modelId="{633ACF86-83B7-4D5F-B41D-A015D2EA8613}" srcId="{625C076C-2ED5-4744-9F28-B9EA6AEC5F13}" destId="{CDB388A6-F2BD-4881-8349-4011F039536F}" srcOrd="2" destOrd="0" parTransId="{9317BBF5-A6E5-4895-95BF-0CD1D221D801}" sibTransId="{ED78FD38-8209-4C62-B7CD-4ADF96B223B8}"/>
    <dgm:cxn modelId="{4A8637F3-8C4B-49A3-8C2F-4B5165503245}" srcId="{5984B92E-B9D5-40EF-AE5A-6C9576F85E42}" destId="{4ACB28A7-B301-44EB-8841-4A94F5E17415}" srcOrd="0" destOrd="0" parTransId="{4E46F816-CB89-4BE2-9CE1-B21589822D04}" sibTransId="{F93C313B-7AEE-4971-8245-F0B014F11545}"/>
    <dgm:cxn modelId="{6B0BB1AB-4CC5-47CE-A1E6-B18AAFF3B347}" type="presOf" srcId="{79046448-C35F-460F-B35B-DB75CD485026}" destId="{8E90B5AD-77E0-4C6F-B2EA-ECD5ED8935A9}" srcOrd="0" destOrd="0" presId="urn:microsoft.com/office/officeart/2005/8/layout/hierarchy3"/>
    <dgm:cxn modelId="{AA1F292A-A098-41AD-88F3-EC55A1FA5385}" type="presOf" srcId="{B309E1EC-92BA-4F37-9BAB-810231360211}" destId="{3404404E-ABCD-4821-AD90-4BAD6BD74FAC}" srcOrd="0" destOrd="0" presId="urn:microsoft.com/office/officeart/2005/8/layout/hierarchy3"/>
    <dgm:cxn modelId="{6EBA777E-CF3A-4BF7-8003-7F60BE14EEA2}" type="presOf" srcId="{1466A43A-D3A0-42E8-AC05-27805B729F35}" destId="{ABB43FDC-848D-4D09-9824-866163422BF6}" srcOrd="0" destOrd="0" presId="urn:microsoft.com/office/officeart/2005/8/layout/hierarchy3"/>
    <dgm:cxn modelId="{AA821FF3-F550-4DC9-B415-CEE407DB6BB7}" type="presOf" srcId="{4E46F816-CB89-4BE2-9CE1-B21589822D04}" destId="{9B1FA592-4747-46DA-A394-F799AD7FB39C}" srcOrd="0" destOrd="0" presId="urn:microsoft.com/office/officeart/2005/8/layout/hierarchy3"/>
    <dgm:cxn modelId="{5E1E13C6-22FD-4EDA-87BD-36E58EA3A8ED}" type="presOf" srcId="{A2082CF5-0051-4904-B7FC-B7C57C8E3006}" destId="{C5EFD47B-C731-4E31-B466-D18A09D6A1ED}" srcOrd="0" destOrd="0" presId="urn:microsoft.com/office/officeart/2005/8/layout/hierarchy3"/>
    <dgm:cxn modelId="{017E4C73-11A2-4E40-877F-171196D1678D}" type="presOf" srcId="{84D422FC-1A35-409A-9C4C-76BD9AADDABA}" destId="{995D06F7-9DF7-4DE7-8ABB-0087F053590B}" srcOrd="0" destOrd="0" presId="urn:microsoft.com/office/officeart/2005/8/layout/hierarchy3"/>
    <dgm:cxn modelId="{82EE92E5-F6A0-4BCA-A617-C4192DAF0E0C}" type="presOf" srcId="{A86C23C5-C0BD-4C63-8A48-231949F8A8BB}" destId="{FD827BAE-256D-4897-8425-C264C0F34A72}" srcOrd="0" destOrd="0" presId="urn:microsoft.com/office/officeart/2005/8/layout/hierarchy3"/>
    <dgm:cxn modelId="{3499B415-154F-457D-A9E8-A251FE373265}" type="presOf" srcId="{48F741E5-CF2F-4666-8EA7-43E8D1A23AE3}" destId="{26CC4265-BFB8-48E5-8A0C-EF5FD15C7BD9}" srcOrd="0" destOrd="0" presId="urn:microsoft.com/office/officeart/2005/8/layout/hierarchy3"/>
    <dgm:cxn modelId="{59B222E7-0047-4D2C-80FD-A71806835844}" srcId="{5984B92E-B9D5-40EF-AE5A-6C9576F85E42}" destId="{79046448-C35F-460F-B35B-DB75CD485026}" srcOrd="3" destOrd="0" parTransId="{B6297471-07EC-4DD8-A6FC-F5C74EB1DE30}" sibTransId="{EADBFE50-BE32-4E48-BF01-A09ED73EF5E2}"/>
    <dgm:cxn modelId="{1A3456CB-E0F8-4FA0-A0B4-80F9C5920FD3}" type="presOf" srcId="{4ACB28A7-B301-44EB-8841-4A94F5E17415}" destId="{CC15E601-D335-42F0-8FE6-97E0019E7968}" srcOrd="0" destOrd="0" presId="urn:microsoft.com/office/officeart/2005/8/layout/hierarchy3"/>
    <dgm:cxn modelId="{B4672CFA-3751-47D9-8692-E3B8157B7D8A}" type="presOf" srcId="{72324F33-D7F6-428F-88E2-2653EC3AD767}" destId="{5BC7E7F4-DB2D-46DE-B080-F39AD17F1783}" srcOrd="0" destOrd="0" presId="urn:microsoft.com/office/officeart/2005/8/layout/hierarchy3"/>
    <dgm:cxn modelId="{CECBECB5-AFC6-4BE9-B4CC-7001E44440DD}" type="presOf" srcId="{4F1F4063-A2B7-46EE-A76C-AD33EA088CFE}" destId="{AA81A14D-C8AF-4C8E-96DE-7EDA05A6008A}" srcOrd="0" destOrd="0" presId="urn:microsoft.com/office/officeart/2005/8/layout/hierarchy3"/>
    <dgm:cxn modelId="{51AD2C05-EF0D-4AE0-8666-BB73A20D844D}" srcId="{625C076C-2ED5-4744-9F28-B9EA6AEC5F13}" destId="{97A468DD-2586-494E-A93B-BE9D9A0AEC2D}" srcOrd="1" destOrd="0" parTransId="{2EA91248-5D93-46B8-B9EC-8D5A229C9A96}" sibTransId="{B733201D-9554-4714-A959-95FA1E74A8E5}"/>
    <dgm:cxn modelId="{6E2C4858-97AC-4E38-99CD-7B32F6C95EE9}" type="presOf" srcId="{618B9F0E-BFC5-4622-BF76-70D6218B3D5F}" destId="{0F0AA948-1D31-407A-94B2-A6464464677B}" srcOrd="0" destOrd="0" presId="urn:microsoft.com/office/officeart/2005/8/layout/hierarchy3"/>
    <dgm:cxn modelId="{3A18D1E7-FD88-4F49-ABBA-07AD7BB4BEAF}" type="presOf" srcId="{D9B1CC1C-AC4A-40B1-99C8-ADE491BAD286}" destId="{7D589DAD-3FFE-4798-963D-509BA148CF33}" srcOrd="0" destOrd="0" presId="urn:microsoft.com/office/officeart/2005/8/layout/hierarchy3"/>
    <dgm:cxn modelId="{960962EB-28A5-4617-ABF0-222F55A0BCF0}" type="presOf" srcId="{CDB388A6-F2BD-4881-8349-4011F039536F}" destId="{3948A5C3-45D0-4C98-BDA9-B44D62845E5A}" srcOrd="0" destOrd="0" presId="urn:microsoft.com/office/officeart/2005/8/layout/hierarchy3"/>
    <dgm:cxn modelId="{FF4BAD38-282C-47CA-AC9C-BAF1C4AAB2FC}" type="presOf" srcId="{97A468DD-2586-494E-A93B-BE9D9A0AEC2D}" destId="{F72CDCC6-F405-4DB3-85B8-F945D2D58B0C}" srcOrd="0" destOrd="0" presId="urn:microsoft.com/office/officeart/2005/8/layout/hierarchy3"/>
    <dgm:cxn modelId="{DED85C27-06F3-4406-B491-7CC977CA33CA}" srcId="{5984B92E-B9D5-40EF-AE5A-6C9576F85E42}" destId="{A86C23C5-C0BD-4C63-8A48-231949F8A8BB}" srcOrd="2" destOrd="0" parTransId="{48F741E5-CF2F-4666-8EA7-43E8D1A23AE3}" sibTransId="{18DAE483-5F42-47D0-8B2B-DF1AA6E4AB11}"/>
    <dgm:cxn modelId="{60DB4913-B61F-4540-93A4-DA2FAA3167E5}" srcId="{9F008B05-7BF6-4A3C-A310-D9D011C44282}" destId="{B87F859C-4F70-4A8A-8DD1-9884BB81F1D7}" srcOrd="2" destOrd="0" parTransId="{72324F33-D7F6-428F-88E2-2653EC3AD767}" sibTransId="{504BECA8-A379-40EA-B926-F0E66F599174}"/>
    <dgm:cxn modelId="{E3AFD410-1B7D-4697-964E-A2B00B06431B}" srcId="{9F008B05-7BF6-4A3C-A310-D9D011C44282}" destId="{1D964463-AE84-4B4F-A8AB-1B5BF61B60E7}" srcOrd="0" destOrd="0" parTransId="{618B9F0E-BFC5-4622-BF76-70D6218B3D5F}" sibTransId="{9B7BDCFA-CC5E-4D2F-A086-1DE2764B0D03}"/>
    <dgm:cxn modelId="{1645BAEA-089F-4A05-822A-84EB4F4C5E0D}" type="presOf" srcId="{B6297471-07EC-4DD8-A6FC-F5C74EB1DE30}" destId="{C6CE9867-5E77-43AB-93BE-9CCE076079F5}" srcOrd="0" destOrd="0" presId="urn:microsoft.com/office/officeart/2005/8/layout/hierarchy3"/>
    <dgm:cxn modelId="{73A8AA7E-5E5A-4923-970B-92486458BC41}" srcId="{5E281F44-B92F-45AA-87AE-DE5BCD3B52A7}" destId="{5984B92E-B9D5-40EF-AE5A-6C9576F85E42}" srcOrd="0" destOrd="0" parTransId="{673F96FF-18A8-4E5B-AEE0-CEC08745C6C9}" sibTransId="{9B823141-CEE1-4E49-9076-E6836185E6BF}"/>
    <dgm:cxn modelId="{434E65BE-C118-4E4C-961A-B281FB091799}" srcId="{9F008B05-7BF6-4A3C-A310-D9D011C44282}" destId="{4F1F4063-A2B7-46EE-A76C-AD33EA088CFE}" srcOrd="4" destOrd="0" parTransId="{84D422FC-1A35-409A-9C4C-76BD9AADDABA}" sibTransId="{BDDF0DB5-CB93-40A0-88B5-0327D70AA7FF}"/>
    <dgm:cxn modelId="{B4C796F7-B5F0-4FF8-B56F-6FB90BF59AED}" type="presOf" srcId="{5E281F44-B92F-45AA-87AE-DE5BCD3B52A7}" destId="{E716D8B6-29A9-43B3-B2DD-88091B3A8CFD}" srcOrd="0" destOrd="0" presId="urn:microsoft.com/office/officeart/2005/8/layout/hierarchy3"/>
    <dgm:cxn modelId="{12B8C5C2-BCF7-47A0-B32B-562E810EFE5B}" type="presOf" srcId="{B87F859C-4F70-4A8A-8DD1-9884BB81F1D7}" destId="{455941FF-D50A-483C-BD09-3B5D82DDAFD2}" srcOrd="0" destOrd="0" presId="urn:microsoft.com/office/officeart/2005/8/layout/hierarchy3"/>
    <dgm:cxn modelId="{ECE7802D-12E2-4B7C-B2DC-25A3C5F34612}" type="presOf" srcId="{5984B92E-B9D5-40EF-AE5A-6C9576F85E42}" destId="{AFC34124-5EBC-4EB5-B90C-E3867048E2A8}" srcOrd="0" destOrd="0" presId="urn:microsoft.com/office/officeart/2005/8/layout/hierarchy3"/>
    <dgm:cxn modelId="{F05EC908-9832-47E5-A912-C22333C2743B}" type="presParOf" srcId="{E716D8B6-29A9-43B3-B2DD-88091B3A8CFD}" destId="{053996F3-0B9F-47C2-A760-BDE368E7C665}" srcOrd="0" destOrd="0" presId="urn:microsoft.com/office/officeart/2005/8/layout/hierarchy3"/>
    <dgm:cxn modelId="{FD813F5B-DA78-48FC-89EA-C9450DCAC96E}" type="presParOf" srcId="{053996F3-0B9F-47C2-A760-BDE368E7C665}" destId="{8056B902-9991-4D2B-8B4E-12FB4AFC117A}" srcOrd="0" destOrd="0" presId="urn:microsoft.com/office/officeart/2005/8/layout/hierarchy3"/>
    <dgm:cxn modelId="{3D170CFB-120D-4CFD-A631-0818953B3D4C}" type="presParOf" srcId="{8056B902-9991-4D2B-8B4E-12FB4AFC117A}" destId="{AFC34124-5EBC-4EB5-B90C-E3867048E2A8}" srcOrd="0" destOrd="0" presId="urn:microsoft.com/office/officeart/2005/8/layout/hierarchy3"/>
    <dgm:cxn modelId="{8CF8A425-F835-45B4-8C6F-807479D957DD}" type="presParOf" srcId="{8056B902-9991-4D2B-8B4E-12FB4AFC117A}" destId="{C1150AFB-FC32-410C-ACD0-BB5B17B5C645}" srcOrd="1" destOrd="0" presId="urn:microsoft.com/office/officeart/2005/8/layout/hierarchy3"/>
    <dgm:cxn modelId="{B04840A5-0CD0-4D1A-AAF4-9189E198B12E}" type="presParOf" srcId="{053996F3-0B9F-47C2-A760-BDE368E7C665}" destId="{FDDB37E2-A9AD-4175-999C-40A916C61874}" srcOrd="1" destOrd="0" presId="urn:microsoft.com/office/officeart/2005/8/layout/hierarchy3"/>
    <dgm:cxn modelId="{C781AF25-E1EE-43AA-B5B8-C1F865E2A03E}" type="presParOf" srcId="{FDDB37E2-A9AD-4175-999C-40A916C61874}" destId="{9B1FA592-4747-46DA-A394-F799AD7FB39C}" srcOrd="0" destOrd="0" presId="urn:microsoft.com/office/officeart/2005/8/layout/hierarchy3"/>
    <dgm:cxn modelId="{49C968F4-7460-4C56-A672-8E7FAEBAA2E6}" type="presParOf" srcId="{FDDB37E2-A9AD-4175-999C-40A916C61874}" destId="{CC15E601-D335-42F0-8FE6-97E0019E7968}" srcOrd="1" destOrd="0" presId="urn:microsoft.com/office/officeart/2005/8/layout/hierarchy3"/>
    <dgm:cxn modelId="{8271F753-AEAA-4C45-BFA3-85B2E3ED3F1C}" type="presParOf" srcId="{FDDB37E2-A9AD-4175-999C-40A916C61874}" destId="{7D589DAD-3FFE-4798-963D-509BA148CF33}" srcOrd="2" destOrd="0" presId="urn:microsoft.com/office/officeart/2005/8/layout/hierarchy3"/>
    <dgm:cxn modelId="{491223DD-1049-40C0-820B-2E06D19A31C6}" type="presParOf" srcId="{FDDB37E2-A9AD-4175-999C-40A916C61874}" destId="{91AA25AB-ADAF-4A79-BC12-859064353D34}" srcOrd="3" destOrd="0" presId="urn:microsoft.com/office/officeart/2005/8/layout/hierarchy3"/>
    <dgm:cxn modelId="{73C794B6-924A-47B1-B26F-A99D64AAC279}" type="presParOf" srcId="{FDDB37E2-A9AD-4175-999C-40A916C61874}" destId="{26CC4265-BFB8-48E5-8A0C-EF5FD15C7BD9}" srcOrd="4" destOrd="0" presId="urn:microsoft.com/office/officeart/2005/8/layout/hierarchy3"/>
    <dgm:cxn modelId="{A015FDBF-D943-44CC-BB3D-CB4C5696FB78}" type="presParOf" srcId="{FDDB37E2-A9AD-4175-999C-40A916C61874}" destId="{FD827BAE-256D-4897-8425-C264C0F34A72}" srcOrd="5" destOrd="0" presId="urn:microsoft.com/office/officeart/2005/8/layout/hierarchy3"/>
    <dgm:cxn modelId="{DEF8861D-A431-4E30-B2C8-2076438478CC}" type="presParOf" srcId="{FDDB37E2-A9AD-4175-999C-40A916C61874}" destId="{C6CE9867-5E77-43AB-93BE-9CCE076079F5}" srcOrd="6" destOrd="0" presId="urn:microsoft.com/office/officeart/2005/8/layout/hierarchy3"/>
    <dgm:cxn modelId="{33B3C2DB-E871-4323-963D-D837A641ABBC}" type="presParOf" srcId="{FDDB37E2-A9AD-4175-999C-40A916C61874}" destId="{8E90B5AD-77E0-4C6F-B2EA-ECD5ED8935A9}" srcOrd="7" destOrd="0" presId="urn:microsoft.com/office/officeart/2005/8/layout/hierarchy3"/>
    <dgm:cxn modelId="{8DE210AD-C8A6-4A7C-8FA5-6ACA62868EA1}" type="presParOf" srcId="{E716D8B6-29A9-43B3-B2DD-88091B3A8CFD}" destId="{E5C8579C-028B-46D3-8B10-74B7BB5F2CBB}" srcOrd="1" destOrd="0" presId="urn:microsoft.com/office/officeart/2005/8/layout/hierarchy3"/>
    <dgm:cxn modelId="{48B69EB7-2BB5-4643-BEA7-70A553F0AD08}" type="presParOf" srcId="{E5C8579C-028B-46D3-8B10-74B7BB5F2CBB}" destId="{9B6E1513-432B-4030-9CA1-C608E7373340}" srcOrd="0" destOrd="0" presId="urn:microsoft.com/office/officeart/2005/8/layout/hierarchy3"/>
    <dgm:cxn modelId="{FA1EA5DA-24B7-4C84-AC48-D9E86F0CF07A}" type="presParOf" srcId="{9B6E1513-432B-4030-9CA1-C608E7373340}" destId="{8BC71BC1-4386-47B7-B4A7-1FF0F54169FB}" srcOrd="0" destOrd="0" presId="urn:microsoft.com/office/officeart/2005/8/layout/hierarchy3"/>
    <dgm:cxn modelId="{0C8C1513-4F85-4013-8AE1-28192EA04E57}" type="presParOf" srcId="{9B6E1513-432B-4030-9CA1-C608E7373340}" destId="{7BA3C3CD-FD39-4622-ADBE-80B54F7304DF}" srcOrd="1" destOrd="0" presId="urn:microsoft.com/office/officeart/2005/8/layout/hierarchy3"/>
    <dgm:cxn modelId="{F47D7DC8-828F-466A-A595-8C12A17F520D}" type="presParOf" srcId="{E5C8579C-028B-46D3-8B10-74B7BB5F2CBB}" destId="{E3516486-FDAF-485A-A039-4D76DFBB65F1}" srcOrd="1" destOrd="0" presId="urn:microsoft.com/office/officeart/2005/8/layout/hierarchy3"/>
    <dgm:cxn modelId="{47C516B5-5E8E-4912-B169-A059110C7EA5}" type="presParOf" srcId="{E3516486-FDAF-485A-A039-4D76DFBB65F1}" destId="{0F0AA948-1D31-407A-94B2-A6464464677B}" srcOrd="0" destOrd="0" presId="urn:microsoft.com/office/officeart/2005/8/layout/hierarchy3"/>
    <dgm:cxn modelId="{E96BB5B8-5A4D-47DC-8458-E1DE0A4059EC}" type="presParOf" srcId="{E3516486-FDAF-485A-A039-4D76DFBB65F1}" destId="{48DF30F3-61AA-4769-869F-A28B606966DA}" srcOrd="1" destOrd="0" presId="urn:microsoft.com/office/officeart/2005/8/layout/hierarchy3"/>
    <dgm:cxn modelId="{5A9ADADB-DC60-4F69-9E65-1AC062B0DFA9}" type="presParOf" srcId="{E3516486-FDAF-485A-A039-4D76DFBB65F1}" destId="{6E87361E-9C02-4833-92BE-59B7E2A8AFA9}" srcOrd="2" destOrd="0" presId="urn:microsoft.com/office/officeart/2005/8/layout/hierarchy3"/>
    <dgm:cxn modelId="{5C13BDA3-13FD-43C5-A948-E7144F414BD5}" type="presParOf" srcId="{E3516486-FDAF-485A-A039-4D76DFBB65F1}" destId="{3404404E-ABCD-4821-AD90-4BAD6BD74FAC}" srcOrd="3" destOrd="0" presId="urn:microsoft.com/office/officeart/2005/8/layout/hierarchy3"/>
    <dgm:cxn modelId="{5B887FB2-BC06-40D1-8109-79AB9D49F58D}" type="presParOf" srcId="{E3516486-FDAF-485A-A039-4D76DFBB65F1}" destId="{5BC7E7F4-DB2D-46DE-B080-F39AD17F1783}" srcOrd="4" destOrd="0" presId="urn:microsoft.com/office/officeart/2005/8/layout/hierarchy3"/>
    <dgm:cxn modelId="{E7E2EC12-5680-478D-BDA9-BE91675DF3A2}" type="presParOf" srcId="{E3516486-FDAF-485A-A039-4D76DFBB65F1}" destId="{455941FF-D50A-483C-BD09-3B5D82DDAFD2}" srcOrd="5" destOrd="0" presId="urn:microsoft.com/office/officeart/2005/8/layout/hierarchy3"/>
    <dgm:cxn modelId="{FA39A0F9-652D-4EF8-B6C7-DB4589E273AD}" type="presParOf" srcId="{E3516486-FDAF-485A-A039-4D76DFBB65F1}" destId="{C5EFD47B-C731-4E31-B466-D18A09D6A1ED}" srcOrd="6" destOrd="0" presId="urn:microsoft.com/office/officeart/2005/8/layout/hierarchy3"/>
    <dgm:cxn modelId="{48CCEF23-50EC-4195-B3E5-19E7470CFEE1}" type="presParOf" srcId="{E3516486-FDAF-485A-A039-4D76DFBB65F1}" destId="{ABB43FDC-848D-4D09-9824-866163422BF6}" srcOrd="7" destOrd="0" presId="urn:microsoft.com/office/officeart/2005/8/layout/hierarchy3"/>
    <dgm:cxn modelId="{6F5BBDAC-A8E9-47D9-9CBA-A96DB90F5176}" type="presParOf" srcId="{E3516486-FDAF-485A-A039-4D76DFBB65F1}" destId="{995D06F7-9DF7-4DE7-8ABB-0087F053590B}" srcOrd="8" destOrd="0" presId="urn:microsoft.com/office/officeart/2005/8/layout/hierarchy3"/>
    <dgm:cxn modelId="{91051909-6178-46F9-AFD0-B99CF839A4EA}" type="presParOf" srcId="{E3516486-FDAF-485A-A039-4D76DFBB65F1}" destId="{AA81A14D-C8AF-4C8E-96DE-7EDA05A6008A}" srcOrd="9" destOrd="0" presId="urn:microsoft.com/office/officeart/2005/8/layout/hierarchy3"/>
    <dgm:cxn modelId="{CDE0A6D9-6DE5-4CB7-9BB5-38B0BBB5162A}" type="presParOf" srcId="{E716D8B6-29A9-43B3-B2DD-88091B3A8CFD}" destId="{56FD55D5-372D-475D-AE8B-86EC728C4CBB}" srcOrd="2" destOrd="0" presId="urn:microsoft.com/office/officeart/2005/8/layout/hierarchy3"/>
    <dgm:cxn modelId="{03572DAC-EC84-49EC-BB87-95D91AAEBD43}" type="presParOf" srcId="{56FD55D5-372D-475D-AE8B-86EC728C4CBB}" destId="{EA11CFB2-B0B8-48D7-9B96-6346E9C88320}" srcOrd="0" destOrd="0" presId="urn:microsoft.com/office/officeart/2005/8/layout/hierarchy3"/>
    <dgm:cxn modelId="{33C76410-39FA-4717-BD95-B52430C3DD5E}" type="presParOf" srcId="{EA11CFB2-B0B8-48D7-9B96-6346E9C88320}" destId="{5882FCB1-1609-48CD-90AA-7B21E1214180}" srcOrd="0" destOrd="0" presId="urn:microsoft.com/office/officeart/2005/8/layout/hierarchy3"/>
    <dgm:cxn modelId="{15E409BB-212D-4C52-BE06-27471AA55422}" type="presParOf" srcId="{EA11CFB2-B0B8-48D7-9B96-6346E9C88320}" destId="{E3A95257-2CEC-41BB-8D19-E42813356BF6}" srcOrd="1" destOrd="0" presId="urn:microsoft.com/office/officeart/2005/8/layout/hierarchy3"/>
    <dgm:cxn modelId="{D8F664B0-4C8A-4470-96AB-EB365C7CDA75}" type="presParOf" srcId="{56FD55D5-372D-475D-AE8B-86EC728C4CBB}" destId="{C616E91B-CC29-4E3B-AE99-1CA98DF41419}" srcOrd="1" destOrd="0" presId="urn:microsoft.com/office/officeart/2005/8/layout/hierarchy3"/>
    <dgm:cxn modelId="{334ED349-437C-4E1B-9A11-AFAE8C1AED85}" type="presParOf" srcId="{C616E91B-CC29-4E3B-AE99-1CA98DF41419}" destId="{9135F52B-D89F-4EFB-A080-2E506BF7E83C}" srcOrd="0" destOrd="0" presId="urn:microsoft.com/office/officeart/2005/8/layout/hierarchy3"/>
    <dgm:cxn modelId="{B37863DB-EC4A-4DE7-B29E-A8DFB080FE6E}" type="presParOf" srcId="{C616E91B-CC29-4E3B-AE99-1CA98DF41419}" destId="{961AE138-DF71-417C-9BE9-320D4AF96DAC}" srcOrd="1" destOrd="0" presId="urn:microsoft.com/office/officeart/2005/8/layout/hierarchy3"/>
    <dgm:cxn modelId="{CBE256D1-47CD-46A3-B069-1F2D8864800D}" type="presParOf" srcId="{C616E91B-CC29-4E3B-AE99-1CA98DF41419}" destId="{41751D06-8D98-49D8-B71C-EB4356048505}" srcOrd="2" destOrd="0" presId="urn:microsoft.com/office/officeart/2005/8/layout/hierarchy3"/>
    <dgm:cxn modelId="{D8189C34-F110-451D-B6BA-C3BE76D647F8}" type="presParOf" srcId="{C616E91B-CC29-4E3B-AE99-1CA98DF41419}" destId="{F72CDCC6-F405-4DB3-85B8-F945D2D58B0C}" srcOrd="3" destOrd="0" presId="urn:microsoft.com/office/officeart/2005/8/layout/hierarchy3"/>
    <dgm:cxn modelId="{90680C05-90F9-4870-86B6-4FC4838E3705}" type="presParOf" srcId="{C616E91B-CC29-4E3B-AE99-1CA98DF41419}" destId="{F216CBBF-93D5-4AF3-8339-F0D42305F181}" srcOrd="4" destOrd="0" presId="urn:microsoft.com/office/officeart/2005/8/layout/hierarchy3"/>
    <dgm:cxn modelId="{3A40078E-EBCB-4E23-944A-71799DCBEBDE}" type="presParOf" srcId="{C616E91B-CC29-4E3B-AE99-1CA98DF41419}" destId="{3948A5C3-45D0-4C98-BDA9-B44D62845E5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34124-5EBC-4EB5-B90C-E3867048E2A8}">
      <dsp:nvSpPr>
        <dsp:cNvPr id="0" name=""/>
        <dsp:cNvSpPr/>
      </dsp:nvSpPr>
      <dsp:spPr>
        <a:xfrm>
          <a:off x="1194415" y="1884"/>
          <a:ext cx="1706891" cy="853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Perfil Tecnológico del P.J.</a:t>
          </a:r>
          <a:endParaRPr lang="es-CR" sz="1500" kern="1200" dirty="0"/>
        </a:p>
      </dsp:txBody>
      <dsp:txXfrm>
        <a:off x="1219412" y="26881"/>
        <a:ext cx="1656897" cy="803451"/>
      </dsp:txXfrm>
    </dsp:sp>
    <dsp:sp modelId="{9B1FA592-4747-46DA-A394-F799AD7FB39C}">
      <dsp:nvSpPr>
        <dsp:cNvPr id="0" name=""/>
        <dsp:cNvSpPr/>
      </dsp:nvSpPr>
      <dsp:spPr>
        <a:xfrm>
          <a:off x="1365104" y="855330"/>
          <a:ext cx="170689" cy="640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084"/>
              </a:lnTo>
              <a:lnTo>
                <a:pt x="170689" y="6400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5E601-D335-42F0-8FE6-97E0019E7968}">
      <dsp:nvSpPr>
        <dsp:cNvPr id="0" name=""/>
        <dsp:cNvSpPr/>
      </dsp:nvSpPr>
      <dsp:spPr>
        <a:xfrm>
          <a:off x="1535793" y="1068691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Infraestructura y equipamiento</a:t>
          </a:r>
          <a:endParaRPr lang="es-CR" sz="1100" kern="1200" dirty="0"/>
        </a:p>
      </dsp:txBody>
      <dsp:txXfrm>
        <a:off x="1560790" y="1093688"/>
        <a:ext cx="1315518" cy="803451"/>
      </dsp:txXfrm>
    </dsp:sp>
    <dsp:sp modelId="{7D589DAD-3FFE-4798-963D-509BA148CF33}">
      <dsp:nvSpPr>
        <dsp:cNvPr id="0" name=""/>
        <dsp:cNvSpPr/>
      </dsp:nvSpPr>
      <dsp:spPr>
        <a:xfrm>
          <a:off x="1365104" y="855330"/>
          <a:ext cx="170689" cy="1706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6891"/>
              </a:lnTo>
              <a:lnTo>
                <a:pt x="170689" y="17068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AA25AB-ADAF-4A79-BC12-859064353D34}">
      <dsp:nvSpPr>
        <dsp:cNvPr id="0" name=""/>
        <dsp:cNvSpPr/>
      </dsp:nvSpPr>
      <dsp:spPr>
        <a:xfrm>
          <a:off x="1535793" y="2135498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Estrategia en materia de </a:t>
          </a:r>
          <a:r>
            <a:rPr lang="es-CR" sz="1100" kern="1200" dirty="0" err="1" smtClean="0"/>
            <a:t>TIC´s</a:t>
          </a:r>
          <a:endParaRPr lang="es-CR" sz="1100" kern="1200" dirty="0"/>
        </a:p>
      </dsp:txBody>
      <dsp:txXfrm>
        <a:off x="1560790" y="2160495"/>
        <a:ext cx="1315518" cy="803451"/>
      </dsp:txXfrm>
    </dsp:sp>
    <dsp:sp modelId="{26CC4265-BFB8-48E5-8A0C-EF5FD15C7BD9}">
      <dsp:nvSpPr>
        <dsp:cNvPr id="0" name=""/>
        <dsp:cNvSpPr/>
      </dsp:nvSpPr>
      <dsp:spPr>
        <a:xfrm>
          <a:off x="1365104" y="855330"/>
          <a:ext cx="170689" cy="2773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3698"/>
              </a:lnTo>
              <a:lnTo>
                <a:pt x="170689" y="27736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27BAE-256D-4897-8425-C264C0F34A72}">
      <dsp:nvSpPr>
        <dsp:cNvPr id="0" name=""/>
        <dsp:cNvSpPr/>
      </dsp:nvSpPr>
      <dsp:spPr>
        <a:xfrm>
          <a:off x="1535793" y="3202305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Recursos Humanos y Capacitación</a:t>
          </a:r>
          <a:endParaRPr lang="es-CR" sz="1100" kern="1200" dirty="0"/>
        </a:p>
      </dsp:txBody>
      <dsp:txXfrm>
        <a:off x="1560790" y="3227302"/>
        <a:ext cx="1315518" cy="803451"/>
      </dsp:txXfrm>
    </dsp:sp>
    <dsp:sp modelId="{C6CE9867-5E77-43AB-93BE-9CCE076079F5}">
      <dsp:nvSpPr>
        <dsp:cNvPr id="0" name=""/>
        <dsp:cNvSpPr/>
      </dsp:nvSpPr>
      <dsp:spPr>
        <a:xfrm>
          <a:off x="1365104" y="855330"/>
          <a:ext cx="170689" cy="3840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0505"/>
              </a:lnTo>
              <a:lnTo>
                <a:pt x="170689" y="38405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0B5AD-77E0-4C6F-B2EA-ECD5ED8935A9}">
      <dsp:nvSpPr>
        <dsp:cNvPr id="0" name=""/>
        <dsp:cNvSpPr/>
      </dsp:nvSpPr>
      <dsp:spPr>
        <a:xfrm>
          <a:off x="1535793" y="4269112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Marco Normativo</a:t>
          </a:r>
          <a:endParaRPr lang="es-CR" sz="1100" kern="1200" dirty="0"/>
        </a:p>
      </dsp:txBody>
      <dsp:txXfrm>
        <a:off x="1560790" y="4294109"/>
        <a:ext cx="1315518" cy="803451"/>
      </dsp:txXfrm>
    </dsp:sp>
    <dsp:sp modelId="{8BC71BC1-4386-47B7-B4A7-1FF0F54169FB}">
      <dsp:nvSpPr>
        <dsp:cNvPr id="0" name=""/>
        <dsp:cNvSpPr/>
      </dsp:nvSpPr>
      <dsp:spPr>
        <a:xfrm>
          <a:off x="3328029" y="1884"/>
          <a:ext cx="1706891" cy="853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Herramientas para mejorar la Gestión y Desempeño</a:t>
          </a:r>
          <a:endParaRPr lang="es-CR" sz="1500" kern="1200" dirty="0"/>
        </a:p>
      </dsp:txBody>
      <dsp:txXfrm>
        <a:off x="3353026" y="26881"/>
        <a:ext cx="1656897" cy="803451"/>
      </dsp:txXfrm>
    </dsp:sp>
    <dsp:sp modelId="{0F0AA948-1D31-407A-94B2-A6464464677B}">
      <dsp:nvSpPr>
        <dsp:cNvPr id="0" name=""/>
        <dsp:cNvSpPr/>
      </dsp:nvSpPr>
      <dsp:spPr>
        <a:xfrm>
          <a:off x="3498718" y="855330"/>
          <a:ext cx="170689" cy="640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084"/>
              </a:lnTo>
              <a:lnTo>
                <a:pt x="170689" y="6400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F30F3-61AA-4769-869F-A28B606966DA}">
      <dsp:nvSpPr>
        <dsp:cNvPr id="0" name=""/>
        <dsp:cNvSpPr/>
      </dsp:nvSpPr>
      <dsp:spPr>
        <a:xfrm>
          <a:off x="3669407" y="1068691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Manejo y tramitación de causas</a:t>
          </a:r>
          <a:endParaRPr lang="es-CR" sz="1100" kern="1200" dirty="0"/>
        </a:p>
      </dsp:txBody>
      <dsp:txXfrm>
        <a:off x="3694404" y="1093688"/>
        <a:ext cx="1315518" cy="803451"/>
      </dsp:txXfrm>
    </dsp:sp>
    <dsp:sp modelId="{6E87361E-9C02-4833-92BE-59B7E2A8AFA9}">
      <dsp:nvSpPr>
        <dsp:cNvPr id="0" name=""/>
        <dsp:cNvSpPr/>
      </dsp:nvSpPr>
      <dsp:spPr>
        <a:xfrm>
          <a:off x="3498718" y="855330"/>
          <a:ext cx="170689" cy="1706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6891"/>
              </a:lnTo>
              <a:lnTo>
                <a:pt x="170689" y="17068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4404E-ABCD-4821-AD90-4BAD6BD74FAC}">
      <dsp:nvSpPr>
        <dsp:cNvPr id="0" name=""/>
        <dsp:cNvSpPr/>
      </dsp:nvSpPr>
      <dsp:spPr>
        <a:xfrm>
          <a:off x="3669407" y="2135498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Jurídicas Documentales</a:t>
          </a:r>
          <a:endParaRPr lang="es-CR" sz="1100" kern="1200" dirty="0"/>
        </a:p>
      </dsp:txBody>
      <dsp:txXfrm>
        <a:off x="3694404" y="2160495"/>
        <a:ext cx="1315518" cy="803451"/>
      </dsp:txXfrm>
    </dsp:sp>
    <dsp:sp modelId="{5BC7E7F4-DB2D-46DE-B080-F39AD17F1783}">
      <dsp:nvSpPr>
        <dsp:cNvPr id="0" name=""/>
        <dsp:cNvSpPr/>
      </dsp:nvSpPr>
      <dsp:spPr>
        <a:xfrm>
          <a:off x="3498718" y="855330"/>
          <a:ext cx="170689" cy="2773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3698"/>
              </a:lnTo>
              <a:lnTo>
                <a:pt x="170689" y="27736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941FF-D50A-483C-BD09-3B5D82DDAFD2}">
      <dsp:nvSpPr>
        <dsp:cNvPr id="0" name=""/>
        <dsp:cNvSpPr/>
      </dsp:nvSpPr>
      <dsp:spPr>
        <a:xfrm>
          <a:off x="3669407" y="3202305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Gestión y toma de decisiones</a:t>
          </a:r>
          <a:endParaRPr lang="es-CR" sz="1100" kern="1200" dirty="0"/>
        </a:p>
      </dsp:txBody>
      <dsp:txXfrm>
        <a:off x="3694404" y="3227302"/>
        <a:ext cx="1315518" cy="803451"/>
      </dsp:txXfrm>
    </dsp:sp>
    <dsp:sp modelId="{C5EFD47B-C731-4E31-B466-D18A09D6A1ED}">
      <dsp:nvSpPr>
        <dsp:cNvPr id="0" name=""/>
        <dsp:cNvSpPr/>
      </dsp:nvSpPr>
      <dsp:spPr>
        <a:xfrm>
          <a:off x="3498718" y="855330"/>
          <a:ext cx="170689" cy="3840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0505"/>
              </a:lnTo>
              <a:lnTo>
                <a:pt x="170689" y="38405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B43FDC-848D-4D09-9824-866163422BF6}">
      <dsp:nvSpPr>
        <dsp:cNvPr id="0" name=""/>
        <dsp:cNvSpPr/>
      </dsp:nvSpPr>
      <dsp:spPr>
        <a:xfrm>
          <a:off x="3669407" y="4269112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Mejoramiento de la calidad de la información producida en audiencia</a:t>
          </a:r>
          <a:endParaRPr lang="es-CR" sz="1100" kern="1200" dirty="0"/>
        </a:p>
      </dsp:txBody>
      <dsp:txXfrm>
        <a:off x="3694404" y="4294109"/>
        <a:ext cx="1315518" cy="803451"/>
      </dsp:txXfrm>
    </dsp:sp>
    <dsp:sp modelId="{995D06F7-9DF7-4DE7-8ABB-0087F053590B}">
      <dsp:nvSpPr>
        <dsp:cNvPr id="0" name=""/>
        <dsp:cNvSpPr/>
      </dsp:nvSpPr>
      <dsp:spPr>
        <a:xfrm>
          <a:off x="3498718" y="855330"/>
          <a:ext cx="170689" cy="4907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7312"/>
              </a:lnTo>
              <a:lnTo>
                <a:pt x="170689" y="49073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1A14D-C8AF-4C8E-96DE-7EDA05A6008A}">
      <dsp:nvSpPr>
        <dsp:cNvPr id="0" name=""/>
        <dsp:cNvSpPr/>
      </dsp:nvSpPr>
      <dsp:spPr>
        <a:xfrm>
          <a:off x="3669407" y="5335919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Formación Continúa de los jueces</a:t>
          </a:r>
          <a:endParaRPr lang="es-CR" sz="1100" kern="1200" dirty="0"/>
        </a:p>
      </dsp:txBody>
      <dsp:txXfrm>
        <a:off x="3694404" y="5360916"/>
        <a:ext cx="1315518" cy="803451"/>
      </dsp:txXfrm>
    </dsp:sp>
    <dsp:sp modelId="{5882FCB1-1609-48CD-90AA-7B21E1214180}">
      <dsp:nvSpPr>
        <dsp:cNvPr id="0" name=""/>
        <dsp:cNvSpPr/>
      </dsp:nvSpPr>
      <dsp:spPr>
        <a:xfrm>
          <a:off x="5461643" y="1884"/>
          <a:ext cx="1706891" cy="853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Herramienta para el acceso a la Justicia</a:t>
          </a:r>
          <a:endParaRPr lang="es-CR" sz="1500" kern="1200" dirty="0"/>
        </a:p>
      </dsp:txBody>
      <dsp:txXfrm>
        <a:off x="5486640" y="26881"/>
        <a:ext cx="1656897" cy="803451"/>
      </dsp:txXfrm>
    </dsp:sp>
    <dsp:sp modelId="{9135F52B-D89F-4EFB-A080-2E506BF7E83C}">
      <dsp:nvSpPr>
        <dsp:cNvPr id="0" name=""/>
        <dsp:cNvSpPr/>
      </dsp:nvSpPr>
      <dsp:spPr>
        <a:xfrm>
          <a:off x="5632332" y="855330"/>
          <a:ext cx="170689" cy="640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084"/>
              </a:lnTo>
              <a:lnTo>
                <a:pt x="170689" y="6400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1AE138-DF71-417C-9BE9-320D4AF96DAC}">
      <dsp:nvSpPr>
        <dsp:cNvPr id="0" name=""/>
        <dsp:cNvSpPr/>
      </dsp:nvSpPr>
      <dsp:spPr>
        <a:xfrm>
          <a:off x="5803021" y="1068691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Acceso a la Información</a:t>
          </a:r>
          <a:endParaRPr lang="es-CR" sz="1100" kern="1200" dirty="0"/>
        </a:p>
      </dsp:txBody>
      <dsp:txXfrm>
        <a:off x="5828018" y="1093688"/>
        <a:ext cx="1315518" cy="803451"/>
      </dsp:txXfrm>
    </dsp:sp>
    <dsp:sp modelId="{41751D06-8D98-49D8-B71C-EB4356048505}">
      <dsp:nvSpPr>
        <dsp:cNvPr id="0" name=""/>
        <dsp:cNvSpPr/>
      </dsp:nvSpPr>
      <dsp:spPr>
        <a:xfrm>
          <a:off x="5632332" y="855330"/>
          <a:ext cx="170689" cy="1706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6891"/>
              </a:lnTo>
              <a:lnTo>
                <a:pt x="170689" y="17068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CDCC6-F405-4DB3-85B8-F945D2D58B0C}">
      <dsp:nvSpPr>
        <dsp:cNvPr id="0" name=""/>
        <dsp:cNvSpPr/>
      </dsp:nvSpPr>
      <dsp:spPr>
        <a:xfrm>
          <a:off x="5803021" y="2135498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Interacción a la población ciudadana</a:t>
          </a:r>
          <a:endParaRPr lang="es-CR" sz="1100" kern="1200" dirty="0"/>
        </a:p>
      </dsp:txBody>
      <dsp:txXfrm>
        <a:off x="5828018" y="2160495"/>
        <a:ext cx="1315518" cy="803451"/>
      </dsp:txXfrm>
    </dsp:sp>
    <dsp:sp modelId="{F216CBBF-93D5-4AF3-8339-F0D42305F181}">
      <dsp:nvSpPr>
        <dsp:cNvPr id="0" name=""/>
        <dsp:cNvSpPr/>
      </dsp:nvSpPr>
      <dsp:spPr>
        <a:xfrm>
          <a:off x="5632332" y="855330"/>
          <a:ext cx="170689" cy="2773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3698"/>
              </a:lnTo>
              <a:lnTo>
                <a:pt x="170689" y="27736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8A5C3-45D0-4C98-BDA9-B44D62845E5A}">
      <dsp:nvSpPr>
        <dsp:cNvPr id="0" name=""/>
        <dsp:cNvSpPr/>
      </dsp:nvSpPr>
      <dsp:spPr>
        <a:xfrm>
          <a:off x="5803021" y="3202305"/>
          <a:ext cx="1365512" cy="85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e-Participación</a:t>
          </a:r>
          <a:endParaRPr lang="es-CR" sz="1100" kern="1200" dirty="0"/>
        </a:p>
      </dsp:txBody>
      <dsp:txXfrm>
        <a:off x="5828018" y="3227302"/>
        <a:ext cx="1315518" cy="803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35C6A-5708-41E7-9F99-9E23E20D01DF}" type="datetimeFigureOut">
              <a:rPr lang="es-CR" smtClean="0"/>
              <a:pPr/>
              <a:t>25/03/11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58F06-0240-457C-8BD9-C2E63380EC24}" type="slidenum">
              <a:rPr lang="es-CR" smtClean="0"/>
              <a:pPr/>
              <a:t>‹Nr.›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18842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438847"/>
            <a:ext cx="4176464" cy="1477985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r>
              <a:rPr lang="es-CR" smtClean="0"/>
              <a:t>Click to edit Master title style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192" y="2631791"/>
            <a:ext cx="2448272" cy="1594418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CR" smtClean="0"/>
              <a:t>Click to edit Master subtitle style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16834644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CR" smtClean="0"/>
              <a:t>Click to edit Master text styles</a:t>
            </a:r>
          </a:p>
          <a:p>
            <a:pPr lvl="1"/>
            <a:r>
              <a:rPr lang="es-CR" smtClean="0"/>
              <a:t>Second level</a:t>
            </a:r>
          </a:p>
          <a:p>
            <a:pPr lvl="2"/>
            <a:r>
              <a:rPr lang="es-CR" smtClean="0"/>
              <a:t>Third level</a:t>
            </a:r>
          </a:p>
          <a:p>
            <a:pPr lvl="3"/>
            <a:r>
              <a:rPr lang="es-CR" smtClean="0"/>
              <a:t>Fourth level</a:t>
            </a:r>
          </a:p>
          <a:p>
            <a:pPr lvl="4"/>
            <a:r>
              <a:rPr lang="es-CR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39071208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CR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CR" smtClean="0"/>
              <a:t>Click to edit Master text styles</a:t>
            </a:r>
          </a:p>
          <a:p>
            <a:pPr lvl="1"/>
            <a:r>
              <a:rPr lang="es-CR" smtClean="0"/>
              <a:t>Second level</a:t>
            </a:r>
          </a:p>
          <a:p>
            <a:pPr lvl="2"/>
            <a:r>
              <a:rPr lang="es-CR" smtClean="0"/>
              <a:t>Third level</a:t>
            </a:r>
          </a:p>
          <a:p>
            <a:pPr lvl="3"/>
            <a:r>
              <a:rPr lang="es-CR" smtClean="0"/>
              <a:t>Fourth level</a:t>
            </a:r>
          </a:p>
          <a:p>
            <a:pPr lvl="4"/>
            <a:r>
              <a:rPr lang="es-CR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19339499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CR" smtClean="0"/>
              <a:t>Click to edit Master text styles</a:t>
            </a:r>
          </a:p>
          <a:p>
            <a:pPr lvl="1"/>
            <a:r>
              <a:rPr lang="es-CR" smtClean="0"/>
              <a:t>Second level</a:t>
            </a:r>
          </a:p>
          <a:p>
            <a:pPr lvl="2"/>
            <a:r>
              <a:rPr lang="es-CR" smtClean="0"/>
              <a:t>Third level</a:t>
            </a:r>
          </a:p>
          <a:p>
            <a:pPr lvl="3"/>
            <a:r>
              <a:rPr lang="es-CR" smtClean="0"/>
              <a:t>Fourth level</a:t>
            </a:r>
          </a:p>
          <a:p>
            <a:pPr lvl="4"/>
            <a:r>
              <a:rPr lang="es-CR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80877799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R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R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2740875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CR" smtClean="0"/>
              <a:t>Click to edit Master text styles</a:t>
            </a:r>
          </a:p>
          <a:p>
            <a:pPr lvl="1"/>
            <a:r>
              <a:rPr lang="es-CR" smtClean="0"/>
              <a:t>Second level</a:t>
            </a:r>
          </a:p>
          <a:p>
            <a:pPr lvl="2"/>
            <a:r>
              <a:rPr lang="es-CR" smtClean="0"/>
              <a:t>Third level</a:t>
            </a:r>
          </a:p>
          <a:p>
            <a:pPr lvl="3"/>
            <a:r>
              <a:rPr lang="es-CR" smtClean="0"/>
              <a:t>Fourth level</a:t>
            </a:r>
          </a:p>
          <a:p>
            <a:pPr lvl="4"/>
            <a:r>
              <a:rPr lang="es-CR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CR" smtClean="0"/>
              <a:t>Click to edit Master text styles</a:t>
            </a:r>
          </a:p>
          <a:p>
            <a:pPr lvl="1"/>
            <a:r>
              <a:rPr lang="es-CR" smtClean="0"/>
              <a:t>Second level</a:t>
            </a:r>
          </a:p>
          <a:p>
            <a:pPr lvl="2"/>
            <a:r>
              <a:rPr lang="es-CR" smtClean="0"/>
              <a:t>Third level</a:t>
            </a:r>
          </a:p>
          <a:p>
            <a:pPr lvl="3"/>
            <a:r>
              <a:rPr lang="es-CR" smtClean="0"/>
              <a:t>Fourth level</a:t>
            </a:r>
          </a:p>
          <a:p>
            <a:pPr lvl="4"/>
            <a:r>
              <a:rPr lang="es-CR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53369198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CR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C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CR" smtClean="0"/>
              <a:t>Click to edit Master text styles</a:t>
            </a:r>
          </a:p>
          <a:p>
            <a:pPr lvl="1"/>
            <a:r>
              <a:rPr lang="es-CR" smtClean="0"/>
              <a:t>Second level</a:t>
            </a:r>
          </a:p>
          <a:p>
            <a:pPr lvl="2"/>
            <a:r>
              <a:rPr lang="es-CR" smtClean="0"/>
              <a:t>Third level</a:t>
            </a:r>
          </a:p>
          <a:p>
            <a:pPr lvl="3"/>
            <a:r>
              <a:rPr lang="es-CR" smtClean="0"/>
              <a:t>Fourth level</a:t>
            </a:r>
          </a:p>
          <a:p>
            <a:pPr lvl="4"/>
            <a:r>
              <a:rPr lang="es-CR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C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CR" smtClean="0"/>
              <a:t>Click to edit Master text styles</a:t>
            </a:r>
          </a:p>
          <a:p>
            <a:pPr lvl="1"/>
            <a:r>
              <a:rPr lang="es-CR" smtClean="0"/>
              <a:t>Second level</a:t>
            </a:r>
          </a:p>
          <a:p>
            <a:pPr lvl="2"/>
            <a:r>
              <a:rPr lang="es-CR" smtClean="0"/>
              <a:t>Third level</a:t>
            </a:r>
          </a:p>
          <a:p>
            <a:pPr lvl="3"/>
            <a:r>
              <a:rPr lang="es-CR" smtClean="0"/>
              <a:t>Fourth level</a:t>
            </a:r>
          </a:p>
          <a:p>
            <a:pPr lvl="4"/>
            <a:r>
              <a:rPr lang="es-CR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02930970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Click to edit Master title style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0662416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225478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CR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CR" smtClean="0"/>
              <a:t>Click to edit Master text styles</a:t>
            </a:r>
          </a:p>
          <a:p>
            <a:pPr lvl="1"/>
            <a:r>
              <a:rPr lang="es-CR" smtClean="0"/>
              <a:t>Second level</a:t>
            </a:r>
          </a:p>
          <a:p>
            <a:pPr lvl="2"/>
            <a:r>
              <a:rPr lang="es-CR" smtClean="0"/>
              <a:t>Third level</a:t>
            </a:r>
          </a:p>
          <a:p>
            <a:pPr lvl="3"/>
            <a:r>
              <a:rPr lang="es-CR" smtClean="0"/>
              <a:t>Fourth level</a:t>
            </a:r>
          </a:p>
          <a:p>
            <a:pPr lvl="4"/>
            <a:r>
              <a:rPr lang="es-CR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CR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1366039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CR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CR" smtClean="0"/>
              <a:t>Click icon to add picture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CR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8728578"/>
      </p:ext>
    </p:extLst>
  </p:cSld>
  <p:clrMapOvr>
    <a:masterClrMapping/>
  </p:clrMapOvr>
  <p:transition xmlns:p14="http://schemas.microsoft.com/office/powerpoint/2010/main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CR" smtClean="0"/>
              <a:t>Click to edit Master title style</a:t>
            </a:r>
            <a:endParaRPr lang="es-C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600200"/>
            <a:ext cx="8363272" cy="49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CR" smtClean="0"/>
              <a:t>Click to edit Master text styles</a:t>
            </a:r>
          </a:p>
          <a:p>
            <a:pPr lvl="1"/>
            <a:r>
              <a:rPr lang="es-CR" smtClean="0"/>
              <a:t>Second level</a:t>
            </a:r>
          </a:p>
          <a:p>
            <a:pPr lvl="2"/>
            <a:r>
              <a:rPr lang="es-CR" smtClean="0"/>
              <a:t>Third level</a:t>
            </a:r>
          </a:p>
          <a:p>
            <a:pPr lvl="3"/>
            <a:r>
              <a:rPr lang="es-CR" smtClean="0"/>
              <a:t>Fourth level</a:t>
            </a:r>
          </a:p>
          <a:p>
            <a:pPr lvl="4"/>
            <a:r>
              <a:rPr lang="es-CR" smtClean="0"/>
              <a:t>Fifth level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7010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>
    <p:dissolve/>
  </p:transition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sz="20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sz="16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sz="14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»"/>
        <a:defRPr sz="14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ÍNDICE DE e-</a:t>
            </a:r>
            <a:r>
              <a:rPr lang="en-GB" dirty="0" err="1" smtClean="0"/>
              <a:t>Justicia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 TALLER PREPARATORIO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542753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850" y="333375"/>
          <a:ext cx="8362950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>
    <p:dissolve/>
  </p:transition>
</p:sld>
</file>

<file path=ppt/theme/theme1.xml><?xml version="1.0" encoding="utf-8"?>
<a:theme xmlns:a="http://schemas.openxmlformats.org/drawingml/2006/main" name="TP102325723_template">
  <a:themeElements>
    <a:clrScheme name="Custom 6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579A4"/>
      </a:accent1>
      <a:accent2>
        <a:srgbClr val="1188EA"/>
      </a:accent2>
      <a:accent3>
        <a:srgbClr val="B9EA11"/>
      </a:accent3>
      <a:accent4>
        <a:srgbClr val="81A445"/>
      </a:accent4>
      <a:accent5>
        <a:srgbClr val="0A4780"/>
      </a:accent5>
      <a:accent6>
        <a:srgbClr val="BFBFB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2997C9-B5C0-4381-AC8F-F076EF53A3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TP102325723_template</Template>
  <TotalTime>4113</TotalTime>
  <Words>82</Words>
  <Application>Microsoft Macintosh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TP102325723_template</vt:lpstr>
      <vt:lpstr>ÍNDICE DE e-Justicia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BRECHA TECNOLÓGICA EN LA JUSTICIA</dc:title>
  <dc:creator>Patricia Bonilla</dc:creator>
  <cp:lastModifiedBy>Jorge Carrera</cp:lastModifiedBy>
  <cp:revision>113</cp:revision>
  <dcterms:created xsi:type="dcterms:W3CDTF">2011-03-16T12:01:39Z</dcterms:created>
  <dcterms:modified xsi:type="dcterms:W3CDTF">2011-03-25T16:17:37Z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TC023257249991</vt:lpwstr>
  </property>
</Properties>
</file>