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0" r:id="rId5"/>
    <p:sldId id="266" r:id="rId6"/>
    <p:sldId id="265" r:id="rId7"/>
    <p:sldId id="264" r:id="rId8"/>
    <p:sldId id="267" r:id="rId9"/>
    <p:sldId id="268" r:id="rId10"/>
    <p:sldId id="269" r:id="rId11"/>
    <p:sldId id="279" r:id="rId12"/>
    <p:sldId id="270" r:id="rId13"/>
    <p:sldId id="271" r:id="rId14"/>
    <p:sldId id="272" r:id="rId15"/>
    <p:sldId id="273" r:id="rId16"/>
    <p:sldId id="278" r:id="rId17"/>
    <p:sldId id="274" r:id="rId18"/>
    <p:sldId id="275" r:id="rId19"/>
    <p:sldId id="277" r:id="rId20"/>
    <p:sldId id="276" r:id="rId21"/>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EC7DCB9-D210-4A6A-91E8-25517DF79AE9}">
          <p14:sldIdLst>
            <p14:sldId id="260"/>
            <p14:sldId id="266"/>
            <p14:sldId id="265"/>
            <p14:sldId id="264"/>
            <p14:sldId id="267"/>
            <p14:sldId id="268"/>
            <p14:sldId id="269"/>
            <p14:sldId id="279"/>
            <p14:sldId id="270"/>
            <p14:sldId id="271"/>
            <p14:sldId id="272"/>
            <p14:sldId id="273"/>
            <p14:sldId id="278"/>
            <p14:sldId id="274"/>
            <p14:sldId id="275"/>
            <p14:sldId id="277"/>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5679A"/>
    <a:srgbClr val="8671A1"/>
    <a:srgbClr val="422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107" d="100"/>
          <a:sy n="107"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C7AF4-B5EF-4385-A39B-649F66135436}"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MX"/>
        </a:p>
      </dgm:t>
    </dgm:pt>
    <dgm:pt modelId="{4AD9EB68-053C-4FEE-BEED-49739409BFAD}">
      <dgm:prSet phldrT="[Texto]"/>
      <dgm:spPr/>
      <dgm:t>
        <a:bodyPr/>
        <a:lstStyle/>
        <a:p>
          <a:pPr algn="ctr"/>
          <a:r>
            <a:rPr lang="es-MX" b="0" dirty="0"/>
            <a:t>135</a:t>
          </a:r>
          <a:r>
            <a:rPr lang="es-MX" b="1" dirty="0"/>
            <a:t> </a:t>
          </a:r>
        </a:p>
      </dgm:t>
    </dgm:pt>
    <dgm:pt modelId="{748A1A96-41E2-4C19-AFC0-17C5F02AF58F}" type="parTrans" cxnId="{76DF72E8-020C-40C3-AAA8-26B08F0EBB2A}">
      <dgm:prSet/>
      <dgm:spPr/>
      <dgm:t>
        <a:bodyPr/>
        <a:lstStyle/>
        <a:p>
          <a:endParaRPr lang="es-MX"/>
        </a:p>
      </dgm:t>
    </dgm:pt>
    <dgm:pt modelId="{26EE413B-3FBF-43F0-80E4-F0E98FB7656C}" type="sibTrans" cxnId="{76DF72E8-020C-40C3-AAA8-26B08F0EBB2A}">
      <dgm:prSet/>
      <dgm:spPr/>
      <dgm:t>
        <a:bodyPr/>
        <a:lstStyle/>
        <a:p>
          <a:endParaRPr lang="es-MX"/>
        </a:p>
      </dgm:t>
    </dgm:pt>
    <dgm:pt modelId="{4028C048-9E71-4407-8F49-63897B52D9F9}">
      <dgm:prSet phldrT="[Texto]"/>
      <dgm:spPr/>
      <dgm:t>
        <a:bodyPr/>
        <a:lstStyle/>
        <a:p>
          <a:r>
            <a:rPr lang="es-MX" dirty="0"/>
            <a:t>Brasil</a:t>
          </a:r>
        </a:p>
      </dgm:t>
    </dgm:pt>
    <dgm:pt modelId="{890243F9-98D0-46DC-8134-D9F3F36393CB}" type="parTrans" cxnId="{34C5B445-EDD4-4745-B85E-CEBA6CFB1129}">
      <dgm:prSet/>
      <dgm:spPr/>
      <dgm:t>
        <a:bodyPr/>
        <a:lstStyle/>
        <a:p>
          <a:endParaRPr lang="es-MX"/>
        </a:p>
      </dgm:t>
    </dgm:pt>
    <dgm:pt modelId="{65963E2E-099F-4A23-A80E-C9EE1814AB89}" type="sibTrans" cxnId="{34C5B445-EDD4-4745-B85E-CEBA6CFB1129}">
      <dgm:prSet/>
      <dgm:spPr/>
      <dgm:t>
        <a:bodyPr/>
        <a:lstStyle/>
        <a:p>
          <a:endParaRPr lang="es-MX"/>
        </a:p>
      </dgm:t>
    </dgm:pt>
    <dgm:pt modelId="{3F297B1F-ACBC-425C-8116-084110CE79C2}">
      <dgm:prSet phldrT="[Texto]"/>
      <dgm:spPr/>
      <dgm:t>
        <a:bodyPr/>
        <a:lstStyle/>
        <a:p>
          <a:r>
            <a:rPr lang="es-MX" dirty="0"/>
            <a:t>Perú</a:t>
          </a:r>
        </a:p>
      </dgm:t>
    </dgm:pt>
    <dgm:pt modelId="{1CD91E49-A3E4-4D4B-9667-9E0FB2B31BF3}" type="parTrans" cxnId="{BE178AFC-0545-4BA8-A1EA-D81E5F3F169C}">
      <dgm:prSet/>
      <dgm:spPr/>
      <dgm:t>
        <a:bodyPr/>
        <a:lstStyle/>
        <a:p>
          <a:endParaRPr lang="es-MX"/>
        </a:p>
      </dgm:t>
    </dgm:pt>
    <dgm:pt modelId="{3C37317A-5B47-47FB-8D40-A6A2FDDDC952}" type="sibTrans" cxnId="{BE178AFC-0545-4BA8-A1EA-D81E5F3F169C}">
      <dgm:prSet/>
      <dgm:spPr/>
      <dgm:t>
        <a:bodyPr/>
        <a:lstStyle/>
        <a:p>
          <a:endParaRPr lang="es-MX"/>
        </a:p>
      </dgm:t>
    </dgm:pt>
    <dgm:pt modelId="{143A8824-594B-4C2C-9F7D-DF272CAC0700}">
      <dgm:prSet phldrT="[Texto]"/>
      <dgm:spPr/>
      <dgm:t>
        <a:bodyPr/>
        <a:lstStyle/>
        <a:p>
          <a:r>
            <a:rPr lang="es-MX" dirty="0"/>
            <a:t>Puerto Rico</a:t>
          </a:r>
        </a:p>
      </dgm:t>
    </dgm:pt>
    <dgm:pt modelId="{C92F3A87-8001-4096-B8A9-8A14A7B383B7}" type="parTrans" cxnId="{4BF086FA-F5CE-4AD1-9E10-200D92E00168}">
      <dgm:prSet/>
      <dgm:spPr/>
      <dgm:t>
        <a:bodyPr/>
        <a:lstStyle/>
        <a:p>
          <a:endParaRPr lang="es-MX"/>
        </a:p>
      </dgm:t>
    </dgm:pt>
    <dgm:pt modelId="{4269DD0C-ED8D-44DC-940D-9A172D0FCBD1}" type="sibTrans" cxnId="{4BF086FA-F5CE-4AD1-9E10-200D92E00168}">
      <dgm:prSet/>
      <dgm:spPr/>
      <dgm:t>
        <a:bodyPr/>
        <a:lstStyle/>
        <a:p>
          <a:endParaRPr lang="es-MX"/>
        </a:p>
      </dgm:t>
    </dgm:pt>
    <dgm:pt modelId="{C08F4A77-2C6D-4C33-B655-30E8F8126ADA}">
      <dgm:prSet phldrT="[Texto]"/>
      <dgm:spPr/>
      <dgm:t>
        <a:bodyPr/>
        <a:lstStyle/>
        <a:p>
          <a:r>
            <a:rPr lang="es-MX" dirty="0"/>
            <a:t>República Dominicana</a:t>
          </a:r>
        </a:p>
      </dgm:t>
    </dgm:pt>
    <dgm:pt modelId="{832F9CED-5F6D-4D16-9C12-4105217A71C2}" type="parTrans" cxnId="{6FEFBEE2-AF61-4439-BD8A-05829524D0C4}">
      <dgm:prSet/>
      <dgm:spPr/>
      <dgm:t>
        <a:bodyPr/>
        <a:lstStyle/>
        <a:p>
          <a:endParaRPr lang="es-MX"/>
        </a:p>
      </dgm:t>
    </dgm:pt>
    <dgm:pt modelId="{32F877D8-B5B7-4F7D-BFC5-8FC3122A6833}" type="sibTrans" cxnId="{6FEFBEE2-AF61-4439-BD8A-05829524D0C4}">
      <dgm:prSet/>
      <dgm:spPr/>
      <dgm:t>
        <a:bodyPr/>
        <a:lstStyle/>
        <a:p>
          <a:endParaRPr lang="es-MX"/>
        </a:p>
      </dgm:t>
    </dgm:pt>
    <dgm:pt modelId="{17605D73-048E-41EB-B5B5-7FB8FCAE7B69}">
      <dgm:prSet/>
      <dgm:spPr/>
      <dgm:t>
        <a:bodyPr/>
        <a:lstStyle/>
        <a:p>
          <a:r>
            <a:rPr lang="es-MX" dirty="0"/>
            <a:t>Portugal</a:t>
          </a:r>
        </a:p>
      </dgm:t>
    </dgm:pt>
    <dgm:pt modelId="{FB6B142A-ECF9-4AB4-BF0D-B6E5081D9203}" type="parTrans" cxnId="{A488BAC2-2C08-44D8-B125-66A1459B9992}">
      <dgm:prSet/>
      <dgm:spPr/>
      <dgm:t>
        <a:bodyPr/>
        <a:lstStyle/>
        <a:p>
          <a:endParaRPr lang="es-MX"/>
        </a:p>
      </dgm:t>
    </dgm:pt>
    <dgm:pt modelId="{7156AB9E-2CDB-44E9-A925-6420B98D6515}" type="sibTrans" cxnId="{A488BAC2-2C08-44D8-B125-66A1459B9992}">
      <dgm:prSet/>
      <dgm:spPr/>
      <dgm:t>
        <a:bodyPr/>
        <a:lstStyle/>
        <a:p>
          <a:endParaRPr lang="es-MX"/>
        </a:p>
      </dgm:t>
    </dgm:pt>
    <dgm:pt modelId="{A4606BFF-C13D-4AA4-837A-AA2DAE98F5BD}">
      <dgm:prSet/>
      <dgm:spPr/>
      <dgm:t>
        <a:bodyPr/>
        <a:lstStyle/>
        <a:p>
          <a:r>
            <a:rPr lang="es-MX" dirty="0"/>
            <a:t>Costa Rica</a:t>
          </a:r>
        </a:p>
      </dgm:t>
    </dgm:pt>
    <dgm:pt modelId="{F767F445-EBD1-43FD-B8B6-29E01EB1D78B}" type="parTrans" cxnId="{D5CD0FBF-C732-4869-8927-F53D07D2E2B3}">
      <dgm:prSet/>
      <dgm:spPr/>
      <dgm:t>
        <a:bodyPr/>
        <a:lstStyle/>
        <a:p>
          <a:endParaRPr lang="es-MX"/>
        </a:p>
      </dgm:t>
    </dgm:pt>
    <dgm:pt modelId="{B9C55869-A171-482A-8414-A1CBBA1587BF}" type="sibTrans" cxnId="{D5CD0FBF-C732-4869-8927-F53D07D2E2B3}">
      <dgm:prSet/>
      <dgm:spPr/>
      <dgm:t>
        <a:bodyPr/>
        <a:lstStyle/>
        <a:p>
          <a:endParaRPr lang="es-MX"/>
        </a:p>
      </dgm:t>
    </dgm:pt>
    <dgm:pt modelId="{7BB69A37-4333-4C21-AC8E-8B0CCDD11B5A}">
      <dgm:prSet/>
      <dgm:spPr/>
      <dgm:t>
        <a:bodyPr/>
        <a:lstStyle/>
        <a:p>
          <a:r>
            <a:rPr lang="es-MX" dirty="0"/>
            <a:t>Panamá</a:t>
          </a:r>
        </a:p>
      </dgm:t>
    </dgm:pt>
    <dgm:pt modelId="{D74E7C52-50B8-4F52-93F3-027B79A126E6}" type="parTrans" cxnId="{63000DBB-D488-486F-A086-8DD91097BCAA}">
      <dgm:prSet/>
      <dgm:spPr/>
      <dgm:t>
        <a:bodyPr/>
        <a:lstStyle/>
        <a:p>
          <a:endParaRPr lang="es-MX"/>
        </a:p>
      </dgm:t>
    </dgm:pt>
    <dgm:pt modelId="{925D9612-E105-49A8-9935-36CC6DB7E457}" type="sibTrans" cxnId="{63000DBB-D488-486F-A086-8DD91097BCAA}">
      <dgm:prSet/>
      <dgm:spPr/>
      <dgm:t>
        <a:bodyPr/>
        <a:lstStyle/>
        <a:p>
          <a:endParaRPr lang="es-MX"/>
        </a:p>
      </dgm:t>
    </dgm:pt>
    <dgm:pt modelId="{3B6DD1E7-16B8-4960-AB87-27997382F668}">
      <dgm:prSet/>
      <dgm:spPr/>
      <dgm:t>
        <a:bodyPr/>
        <a:lstStyle/>
        <a:p>
          <a:r>
            <a:rPr lang="es-MX" dirty="0"/>
            <a:t>México</a:t>
          </a:r>
        </a:p>
      </dgm:t>
    </dgm:pt>
    <dgm:pt modelId="{8CE64DED-13BC-45F8-9E93-28AFB99CA23F}" type="parTrans" cxnId="{D0CD1AB1-5736-4BFC-B1B3-6632A901DA5A}">
      <dgm:prSet/>
      <dgm:spPr/>
      <dgm:t>
        <a:bodyPr/>
        <a:lstStyle/>
        <a:p>
          <a:endParaRPr lang="es-MX"/>
        </a:p>
      </dgm:t>
    </dgm:pt>
    <dgm:pt modelId="{DF412C96-37E2-431C-A9B1-CA96864F733B}" type="sibTrans" cxnId="{D0CD1AB1-5736-4BFC-B1B3-6632A901DA5A}">
      <dgm:prSet/>
      <dgm:spPr/>
      <dgm:t>
        <a:bodyPr/>
        <a:lstStyle/>
        <a:p>
          <a:endParaRPr lang="es-MX"/>
        </a:p>
      </dgm:t>
    </dgm:pt>
    <dgm:pt modelId="{14BBEA1D-E6F4-4878-873B-2F92BC72A487}">
      <dgm:prSet/>
      <dgm:spPr/>
      <dgm:t>
        <a:bodyPr/>
        <a:lstStyle/>
        <a:p>
          <a:r>
            <a:rPr lang="es-MX" dirty="0"/>
            <a:t>Chile</a:t>
          </a:r>
        </a:p>
      </dgm:t>
    </dgm:pt>
    <dgm:pt modelId="{1098EC1E-C482-478E-AAC5-BF3E74134E74}" type="parTrans" cxnId="{4D325443-748B-4273-BB19-C943B47957D1}">
      <dgm:prSet/>
      <dgm:spPr/>
      <dgm:t>
        <a:bodyPr/>
        <a:lstStyle/>
        <a:p>
          <a:endParaRPr lang="es-MX"/>
        </a:p>
      </dgm:t>
    </dgm:pt>
    <dgm:pt modelId="{00FFCA9D-D12A-4510-90AE-979369923397}" type="sibTrans" cxnId="{4D325443-748B-4273-BB19-C943B47957D1}">
      <dgm:prSet/>
      <dgm:spPr/>
      <dgm:t>
        <a:bodyPr/>
        <a:lstStyle/>
        <a:p>
          <a:endParaRPr lang="es-MX"/>
        </a:p>
      </dgm:t>
    </dgm:pt>
    <dgm:pt modelId="{5DF7BF0F-BECB-4C94-A47F-E85DF9E266B5}">
      <dgm:prSet/>
      <dgm:spPr/>
      <dgm:t>
        <a:bodyPr/>
        <a:lstStyle/>
        <a:p>
          <a:r>
            <a:rPr lang="es-MX" dirty="0"/>
            <a:t>Ecuador</a:t>
          </a:r>
        </a:p>
      </dgm:t>
    </dgm:pt>
    <dgm:pt modelId="{19EF83A1-ADCE-4281-8EDD-D220CCA4D07B}" type="parTrans" cxnId="{7C7A338C-5A2C-4126-ABCD-EE7D324A06E7}">
      <dgm:prSet/>
      <dgm:spPr/>
      <dgm:t>
        <a:bodyPr/>
        <a:lstStyle/>
        <a:p>
          <a:endParaRPr lang="es-MX"/>
        </a:p>
      </dgm:t>
    </dgm:pt>
    <dgm:pt modelId="{2F445756-E600-4B9C-8723-F308433A879D}" type="sibTrans" cxnId="{7C7A338C-5A2C-4126-ABCD-EE7D324A06E7}">
      <dgm:prSet/>
      <dgm:spPr/>
      <dgm:t>
        <a:bodyPr/>
        <a:lstStyle/>
        <a:p>
          <a:endParaRPr lang="es-MX"/>
        </a:p>
      </dgm:t>
    </dgm:pt>
    <dgm:pt modelId="{D030AB71-A352-4DC0-879C-9E0FD25727F5}">
      <dgm:prSet/>
      <dgm:spPr/>
      <dgm:t>
        <a:bodyPr/>
        <a:lstStyle/>
        <a:p>
          <a:r>
            <a:rPr lang="es-MX" dirty="0"/>
            <a:t>Honduras</a:t>
          </a:r>
        </a:p>
      </dgm:t>
    </dgm:pt>
    <dgm:pt modelId="{7E608EE9-6DD2-444F-8160-F149C2EFC518}" type="parTrans" cxnId="{980D578D-1050-4C8A-BB59-47AEC55651A2}">
      <dgm:prSet/>
      <dgm:spPr/>
      <dgm:t>
        <a:bodyPr/>
        <a:lstStyle/>
        <a:p>
          <a:endParaRPr lang="es-MX"/>
        </a:p>
      </dgm:t>
    </dgm:pt>
    <dgm:pt modelId="{C07AA3F8-61F1-4BBB-8B97-479BD9A83260}" type="sibTrans" cxnId="{980D578D-1050-4C8A-BB59-47AEC55651A2}">
      <dgm:prSet/>
      <dgm:spPr/>
      <dgm:t>
        <a:bodyPr/>
        <a:lstStyle/>
        <a:p>
          <a:endParaRPr lang="es-MX"/>
        </a:p>
      </dgm:t>
    </dgm:pt>
    <dgm:pt modelId="{F7EF4588-CEC2-4E55-9D0A-D212C540D293}">
      <dgm:prSet/>
      <dgm:spPr/>
      <dgm:t>
        <a:bodyPr/>
        <a:lstStyle/>
        <a:p>
          <a:r>
            <a:rPr lang="es-MX" dirty="0"/>
            <a:t>España</a:t>
          </a:r>
        </a:p>
      </dgm:t>
    </dgm:pt>
    <dgm:pt modelId="{B22E26D9-32F4-4972-A533-4CFB453FA6AB}" type="parTrans" cxnId="{1021D785-744C-446F-92AB-D335D21E9A16}">
      <dgm:prSet/>
      <dgm:spPr/>
      <dgm:t>
        <a:bodyPr/>
        <a:lstStyle/>
        <a:p>
          <a:endParaRPr lang="es-MX"/>
        </a:p>
      </dgm:t>
    </dgm:pt>
    <dgm:pt modelId="{CD89253C-D73E-47AE-A659-F573E8CD6F0A}" type="sibTrans" cxnId="{1021D785-744C-446F-92AB-D335D21E9A16}">
      <dgm:prSet/>
      <dgm:spPr/>
      <dgm:t>
        <a:bodyPr/>
        <a:lstStyle/>
        <a:p>
          <a:endParaRPr lang="es-MX"/>
        </a:p>
      </dgm:t>
    </dgm:pt>
    <dgm:pt modelId="{81E36512-56D8-4849-973F-94152A385101}">
      <dgm:prSet/>
      <dgm:spPr/>
      <dgm:t>
        <a:bodyPr/>
        <a:lstStyle/>
        <a:p>
          <a:r>
            <a:rPr lang="es-MX" dirty="0"/>
            <a:t>Guatemala</a:t>
          </a:r>
        </a:p>
      </dgm:t>
    </dgm:pt>
    <dgm:pt modelId="{78B3057D-7D56-47F5-A991-2B12D1901126}" type="parTrans" cxnId="{E17D212E-ACBC-40C3-AF26-D474A6215514}">
      <dgm:prSet/>
      <dgm:spPr/>
      <dgm:t>
        <a:bodyPr/>
        <a:lstStyle/>
        <a:p>
          <a:endParaRPr lang="es-MX"/>
        </a:p>
      </dgm:t>
    </dgm:pt>
    <dgm:pt modelId="{FCCD999F-3310-4E8E-AFD1-AD3A72E7F1DD}" type="sibTrans" cxnId="{E17D212E-ACBC-40C3-AF26-D474A6215514}">
      <dgm:prSet/>
      <dgm:spPr/>
      <dgm:t>
        <a:bodyPr/>
        <a:lstStyle/>
        <a:p>
          <a:endParaRPr lang="es-MX"/>
        </a:p>
      </dgm:t>
    </dgm:pt>
    <dgm:pt modelId="{3F15917E-6B21-4959-8A77-0FDEAE0106EE}" type="pres">
      <dgm:prSet presAssocID="{52CC7AF4-B5EF-4385-A39B-649F66135436}" presName="composite" presStyleCnt="0">
        <dgm:presLayoutVars>
          <dgm:chMax val="1"/>
          <dgm:dir/>
          <dgm:resizeHandles val="exact"/>
        </dgm:presLayoutVars>
      </dgm:prSet>
      <dgm:spPr/>
    </dgm:pt>
    <dgm:pt modelId="{A9D7AA58-A98F-4976-8AA5-0E52FE82FEED}" type="pres">
      <dgm:prSet presAssocID="{52CC7AF4-B5EF-4385-A39B-649F66135436}" presName="radial" presStyleCnt="0">
        <dgm:presLayoutVars>
          <dgm:animLvl val="ctr"/>
        </dgm:presLayoutVars>
      </dgm:prSet>
      <dgm:spPr/>
    </dgm:pt>
    <dgm:pt modelId="{D650CCFB-95F0-4A9A-9DE8-33E48FE09D4C}" type="pres">
      <dgm:prSet presAssocID="{4AD9EB68-053C-4FEE-BEED-49739409BFAD}" presName="centerShape" presStyleLbl="vennNode1" presStyleIdx="0" presStyleCnt="14"/>
      <dgm:spPr/>
    </dgm:pt>
    <dgm:pt modelId="{F332EBF2-31B7-4C8D-9F2B-0A9CFB09DB16}" type="pres">
      <dgm:prSet presAssocID="{4028C048-9E71-4407-8F49-63897B52D9F9}" presName="node" presStyleLbl="vennNode1" presStyleIdx="1" presStyleCnt="14">
        <dgm:presLayoutVars>
          <dgm:bulletEnabled val="1"/>
        </dgm:presLayoutVars>
      </dgm:prSet>
      <dgm:spPr/>
    </dgm:pt>
    <dgm:pt modelId="{76227E61-501C-424B-BA3C-3F754E4F1682}" type="pres">
      <dgm:prSet presAssocID="{A4606BFF-C13D-4AA4-837A-AA2DAE98F5BD}" presName="node" presStyleLbl="vennNode1" presStyleIdx="2" presStyleCnt="14">
        <dgm:presLayoutVars>
          <dgm:bulletEnabled val="1"/>
        </dgm:presLayoutVars>
      </dgm:prSet>
      <dgm:spPr/>
    </dgm:pt>
    <dgm:pt modelId="{BBEE2518-C0DB-4BF5-ADCE-959BDC245D89}" type="pres">
      <dgm:prSet presAssocID="{14BBEA1D-E6F4-4878-873B-2F92BC72A487}" presName="node" presStyleLbl="vennNode1" presStyleIdx="3" presStyleCnt="14">
        <dgm:presLayoutVars>
          <dgm:bulletEnabled val="1"/>
        </dgm:presLayoutVars>
      </dgm:prSet>
      <dgm:spPr/>
    </dgm:pt>
    <dgm:pt modelId="{A74457EC-CD1C-4E27-944C-8E1C2ABFF4CD}" type="pres">
      <dgm:prSet presAssocID="{81E36512-56D8-4849-973F-94152A385101}" presName="node" presStyleLbl="vennNode1" presStyleIdx="4" presStyleCnt="14">
        <dgm:presLayoutVars>
          <dgm:bulletEnabled val="1"/>
        </dgm:presLayoutVars>
      </dgm:prSet>
      <dgm:spPr/>
    </dgm:pt>
    <dgm:pt modelId="{044E20F2-7E3E-4140-BCAC-8863003D37D8}" type="pres">
      <dgm:prSet presAssocID="{5DF7BF0F-BECB-4C94-A47F-E85DF9E266B5}" presName="node" presStyleLbl="vennNode1" presStyleIdx="5" presStyleCnt="14">
        <dgm:presLayoutVars>
          <dgm:bulletEnabled val="1"/>
        </dgm:presLayoutVars>
      </dgm:prSet>
      <dgm:spPr/>
    </dgm:pt>
    <dgm:pt modelId="{2451CE72-4B30-4291-B811-B297ABA80613}" type="pres">
      <dgm:prSet presAssocID="{F7EF4588-CEC2-4E55-9D0A-D212C540D293}" presName="node" presStyleLbl="vennNode1" presStyleIdx="6" presStyleCnt="14">
        <dgm:presLayoutVars>
          <dgm:bulletEnabled val="1"/>
        </dgm:presLayoutVars>
      </dgm:prSet>
      <dgm:spPr/>
    </dgm:pt>
    <dgm:pt modelId="{F0653938-5382-45C1-BC2F-61C4B227E6DD}" type="pres">
      <dgm:prSet presAssocID="{D030AB71-A352-4DC0-879C-9E0FD25727F5}" presName="node" presStyleLbl="vennNode1" presStyleIdx="7" presStyleCnt="14">
        <dgm:presLayoutVars>
          <dgm:bulletEnabled val="1"/>
        </dgm:presLayoutVars>
      </dgm:prSet>
      <dgm:spPr/>
    </dgm:pt>
    <dgm:pt modelId="{8E6F9E20-DB22-4117-96D0-D47DA4FFE4CE}" type="pres">
      <dgm:prSet presAssocID="{3B6DD1E7-16B8-4960-AB87-27997382F668}" presName="node" presStyleLbl="vennNode1" presStyleIdx="8" presStyleCnt="14">
        <dgm:presLayoutVars>
          <dgm:bulletEnabled val="1"/>
        </dgm:presLayoutVars>
      </dgm:prSet>
      <dgm:spPr/>
    </dgm:pt>
    <dgm:pt modelId="{1198EA98-CD8D-4C07-A6FB-791393DBDF96}" type="pres">
      <dgm:prSet presAssocID="{7BB69A37-4333-4C21-AC8E-8B0CCDD11B5A}" presName="node" presStyleLbl="vennNode1" presStyleIdx="9" presStyleCnt="14">
        <dgm:presLayoutVars>
          <dgm:bulletEnabled val="1"/>
        </dgm:presLayoutVars>
      </dgm:prSet>
      <dgm:spPr/>
    </dgm:pt>
    <dgm:pt modelId="{3EE59B95-3B63-4E97-8E9B-3C8A919783D3}" type="pres">
      <dgm:prSet presAssocID="{3F297B1F-ACBC-425C-8116-084110CE79C2}" presName="node" presStyleLbl="vennNode1" presStyleIdx="10" presStyleCnt="14">
        <dgm:presLayoutVars>
          <dgm:bulletEnabled val="1"/>
        </dgm:presLayoutVars>
      </dgm:prSet>
      <dgm:spPr/>
    </dgm:pt>
    <dgm:pt modelId="{496E574A-5E85-4563-BF00-5499579CA874}" type="pres">
      <dgm:prSet presAssocID="{17605D73-048E-41EB-B5B5-7FB8FCAE7B69}" presName="node" presStyleLbl="vennNode1" presStyleIdx="11" presStyleCnt="14">
        <dgm:presLayoutVars>
          <dgm:bulletEnabled val="1"/>
        </dgm:presLayoutVars>
      </dgm:prSet>
      <dgm:spPr/>
    </dgm:pt>
    <dgm:pt modelId="{899C3CF5-CF3A-43BC-8BC8-A49F59BB2967}" type="pres">
      <dgm:prSet presAssocID="{143A8824-594B-4C2C-9F7D-DF272CAC0700}" presName="node" presStyleLbl="vennNode1" presStyleIdx="12" presStyleCnt="14">
        <dgm:presLayoutVars>
          <dgm:bulletEnabled val="1"/>
        </dgm:presLayoutVars>
      </dgm:prSet>
      <dgm:spPr/>
    </dgm:pt>
    <dgm:pt modelId="{FB2C1FD3-A6AF-48BF-8BB3-648C950F01F5}" type="pres">
      <dgm:prSet presAssocID="{C08F4A77-2C6D-4C33-B655-30E8F8126ADA}" presName="node" presStyleLbl="vennNode1" presStyleIdx="13" presStyleCnt="14">
        <dgm:presLayoutVars>
          <dgm:bulletEnabled val="1"/>
        </dgm:presLayoutVars>
      </dgm:prSet>
      <dgm:spPr/>
    </dgm:pt>
  </dgm:ptLst>
  <dgm:cxnLst>
    <dgm:cxn modelId="{30F6C608-ADD8-4ADE-A972-C9F13EE7E0F4}" type="presOf" srcId="{D030AB71-A352-4DC0-879C-9E0FD25727F5}" destId="{F0653938-5382-45C1-BC2F-61C4B227E6DD}" srcOrd="0" destOrd="0" presId="urn:microsoft.com/office/officeart/2005/8/layout/radial3"/>
    <dgm:cxn modelId="{D992870B-4A2B-4106-A7DC-6813A75ACD1B}" type="presOf" srcId="{4AD9EB68-053C-4FEE-BEED-49739409BFAD}" destId="{D650CCFB-95F0-4A9A-9DE8-33E48FE09D4C}" srcOrd="0" destOrd="0" presId="urn:microsoft.com/office/officeart/2005/8/layout/radial3"/>
    <dgm:cxn modelId="{21C84913-8374-4CEB-A559-0877216AC3FC}" type="presOf" srcId="{143A8824-594B-4C2C-9F7D-DF272CAC0700}" destId="{899C3CF5-CF3A-43BC-8BC8-A49F59BB2967}" srcOrd="0" destOrd="0" presId="urn:microsoft.com/office/officeart/2005/8/layout/radial3"/>
    <dgm:cxn modelId="{F643F32B-6C7B-4E52-A5FA-F8881388D99C}" type="presOf" srcId="{14BBEA1D-E6F4-4878-873B-2F92BC72A487}" destId="{BBEE2518-C0DB-4BF5-ADCE-959BDC245D89}" srcOrd="0" destOrd="0" presId="urn:microsoft.com/office/officeart/2005/8/layout/radial3"/>
    <dgm:cxn modelId="{E17D212E-ACBC-40C3-AF26-D474A6215514}" srcId="{4AD9EB68-053C-4FEE-BEED-49739409BFAD}" destId="{81E36512-56D8-4849-973F-94152A385101}" srcOrd="3" destOrd="0" parTransId="{78B3057D-7D56-47F5-A991-2B12D1901126}" sibTransId="{FCCD999F-3310-4E8E-AFD1-AD3A72E7F1DD}"/>
    <dgm:cxn modelId="{AEF4753B-0EF6-46DB-9761-CEB421B3D06B}" type="presOf" srcId="{7BB69A37-4333-4C21-AC8E-8B0CCDD11B5A}" destId="{1198EA98-CD8D-4C07-A6FB-791393DBDF96}" srcOrd="0" destOrd="0" presId="urn:microsoft.com/office/officeart/2005/8/layout/radial3"/>
    <dgm:cxn modelId="{4D325443-748B-4273-BB19-C943B47957D1}" srcId="{4AD9EB68-053C-4FEE-BEED-49739409BFAD}" destId="{14BBEA1D-E6F4-4878-873B-2F92BC72A487}" srcOrd="2" destOrd="0" parTransId="{1098EC1E-C482-478E-AAC5-BF3E74134E74}" sibTransId="{00FFCA9D-D12A-4510-90AE-979369923397}"/>
    <dgm:cxn modelId="{34C5B445-EDD4-4745-B85E-CEBA6CFB1129}" srcId="{4AD9EB68-053C-4FEE-BEED-49739409BFAD}" destId="{4028C048-9E71-4407-8F49-63897B52D9F9}" srcOrd="0" destOrd="0" parTransId="{890243F9-98D0-46DC-8134-D9F3F36393CB}" sibTransId="{65963E2E-099F-4A23-A80E-C9EE1814AB89}"/>
    <dgm:cxn modelId="{5FEAC86B-CC94-4BBE-9EB4-67DDCCB3D5FB}" type="presOf" srcId="{3B6DD1E7-16B8-4960-AB87-27997382F668}" destId="{8E6F9E20-DB22-4117-96D0-D47DA4FFE4CE}" srcOrd="0" destOrd="0" presId="urn:microsoft.com/office/officeart/2005/8/layout/radial3"/>
    <dgm:cxn modelId="{12370658-AB80-438F-B9BF-7CF59FC63086}" type="presOf" srcId="{3F297B1F-ACBC-425C-8116-084110CE79C2}" destId="{3EE59B95-3B63-4E97-8E9B-3C8A919783D3}" srcOrd="0" destOrd="0" presId="urn:microsoft.com/office/officeart/2005/8/layout/radial3"/>
    <dgm:cxn modelId="{6CC0BC7E-DD2A-4255-B1D0-7AD0889070BC}" type="presOf" srcId="{F7EF4588-CEC2-4E55-9D0A-D212C540D293}" destId="{2451CE72-4B30-4291-B811-B297ABA80613}" srcOrd="0" destOrd="0" presId="urn:microsoft.com/office/officeart/2005/8/layout/radial3"/>
    <dgm:cxn modelId="{AC7F1581-8765-445D-858D-B7F28E49A220}" type="presOf" srcId="{A4606BFF-C13D-4AA4-837A-AA2DAE98F5BD}" destId="{76227E61-501C-424B-BA3C-3F754E4F1682}" srcOrd="0" destOrd="0" presId="urn:microsoft.com/office/officeart/2005/8/layout/radial3"/>
    <dgm:cxn modelId="{1021D785-744C-446F-92AB-D335D21E9A16}" srcId="{4AD9EB68-053C-4FEE-BEED-49739409BFAD}" destId="{F7EF4588-CEC2-4E55-9D0A-D212C540D293}" srcOrd="5" destOrd="0" parTransId="{B22E26D9-32F4-4972-A533-4CFB453FA6AB}" sibTransId="{CD89253C-D73E-47AE-A659-F573E8CD6F0A}"/>
    <dgm:cxn modelId="{7C7A338C-5A2C-4126-ABCD-EE7D324A06E7}" srcId="{4AD9EB68-053C-4FEE-BEED-49739409BFAD}" destId="{5DF7BF0F-BECB-4C94-A47F-E85DF9E266B5}" srcOrd="4" destOrd="0" parTransId="{19EF83A1-ADCE-4281-8EDD-D220CCA4D07B}" sibTransId="{2F445756-E600-4B9C-8723-F308433A879D}"/>
    <dgm:cxn modelId="{980D578D-1050-4C8A-BB59-47AEC55651A2}" srcId="{4AD9EB68-053C-4FEE-BEED-49739409BFAD}" destId="{D030AB71-A352-4DC0-879C-9E0FD25727F5}" srcOrd="6" destOrd="0" parTransId="{7E608EE9-6DD2-444F-8160-F149C2EFC518}" sibTransId="{C07AA3F8-61F1-4BBB-8B97-479BD9A83260}"/>
    <dgm:cxn modelId="{06A8F29D-E599-43CB-ACB3-0E2D51FB94D4}" type="presOf" srcId="{5DF7BF0F-BECB-4C94-A47F-E85DF9E266B5}" destId="{044E20F2-7E3E-4140-BCAC-8863003D37D8}" srcOrd="0" destOrd="0" presId="urn:microsoft.com/office/officeart/2005/8/layout/radial3"/>
    <dgm:cxn modelId="{D0CD1AB1-5736-4BFC-B1B3-6632A901DA5A}" srcId="{4AD9EB68-053C-4FEE-BEED-49739409BFAD}" destId="{3B6DD1E7-16B8-4960-AB87-27997382F668}" srcOrd="7" destOrd="0" parTransId="{8CE64DED-13BC-45F8-9E93-28AFB99CA23F}" sibTransId="{DF412C96-37E2-431C-A9B1-CA96864F733B}"/>
    <dgm:cxn modelId="{90487CB1-A3EA-4573-81AA-05F4E0E4A2E4}" type="presOf" srcId="{4028C048-9E71-4407-8F49-63897B52D9F9}" destId="{F332EBF2-31B7-4C8D-9F2B-0A9CFB09DB16}" srcOrd="0" destOrd="0" presId="urn:microsoft.com/office/officeart/2005/8/layout/radial3"/>
    <dgm:cxn modelId="{63000DBB-D488-486F-A086-8DD91097BCAA}" srcId="{4AD9EB68-053C-4FEE-BEED-49739409BFAD}" destId="{7BB69A37-4333-4C21-AC8E-8B0CCDD11B5A}" srcOrd="8" destOrd="0" parTransId="{D74E7C52-50B8-4F52-93F3-027B79A126E6}" sibTransId="{925D9612-E105-49A8-9935-36CC6DB7E457}"/>
    <dgm:cxn modelId="{D5CD0FBF-C732-4869-8927-F53D07D2E2B3}" srcId="{4AD9EB68-053C-4FEE-BEED-49739409BFAD}" destId="{A4606BFF-C13D-4AA4-837A-AA2DAE98F5BD}" srcOrd="1" destOrd="0" parTransId="{F767F445-EBD1-43FD-B8B6-29E01EB1D78B}" sibTransId="{B9C55869-A171-482A-8414-A1CBBA1587BF}"/>
    <dgm:cxn modelId="{A488BAC2-2C08-44D8-B125-66A1459B9992}" srcId="{4AD9EB68-053C-4FEE-BEED-49739409BFAD}" destId="{17605D73-048E-41EB-B5B5-7FB8FCAE7B69}" srcOrd="10" destOrd="0" parTransId="{FB6B142A-ECF9-4AB4-BF0D-B6E5081D9203}" sibTransId="{7156AB9E-2CDB-44E9-A925-6420B98D6515}"/>
    <dgm:cxn modelId="{32ED2BC7-3327-4F99-A957-CA663C6251E1}" type="presOf" srcId="{52CC7AF4-B5EF-4385-A39B-649F66135436}" destId="{3F15917E-6B21-4959-8A77-0FDEAE0106EE}" srcOrd="0" destOrd="0" presId="urn:microsoft.com/office/officeart/2005/8/layout/radial3"/>
    <dgm:cxn modelId="{0C8F2AC9-62BC-4C66-B813-A8C31DBCD012}" type="presOf" srcId="{81E36512-56D8-4849-973F-94152A385101}" destId="{A74457EC-CD1C-4E27-944C-8E1C2ABFF4CD}" srcOrd="0" destOrd="0" presId="urn:microsoft.com/office/officeart/2005/8/layout/radial3"/>
    <dgm:cxn modelId="{4D07A2D0-4176-4C8C-AEE8-FCD025C135C1}" type="presOf" srcId="{17605D73-048E-41EB-B5B5-7FB8FCAE7B69}" destId="{496E574A-5E85-4563-BF00-5499579CA874}" srcOrd="0" destOrd="0" presId="urn:microsoft.com/office/officeart/2005/8/layout/radial3"/>
    <dgm:cxn modelId="{6FEFBEE2-AF61-4439-BD8A-05829524D0C4}" srcId="{4AD9EB68-053C-4FEE-BEED-49739409BFAD}" destId="{C08F4A77-2C6D-4C33-B655-30E8F8126ADA}" srcOrd="12" destOrd="0" parTransId="{832F9CED-5F6D-4D16-9C12-4105217A71C2}" sibTransId="{32F877D8-B5B7-4F7D-BFC5-8FC3122A6833}"/>
    <dgm:cxn modelId="{76DF72E8-020C-40C3-AAA8-26B08F0EBB2A}" srcId="{52CC7AF4-B5EF-4385-A39B-649F66135436}" destId="{4AD9EB68-053C-4FEE-BEED-49739409BFAD}" srcOrd="0" destOrd="0" parTransId="{748A1A96-41E2-4C19-AFC0-17C5F02AF58F}" sibTransId="{26EE413B-3FBF-43F0-80E4-F0E98FB7656C}"/>
    <dgm:cxn modelId="{30FA17F5-C564-4874-91EC-687A6850E440}" type="presOf" srcId="{C08F4A77-2C6D-4C33-B655-30E8F8126ADA}" destId="{FB2C1FD3-A6AF-48BF-8BB3-648C950F01F5}" srcOrd="0" destOrd="0" presId="urn:microsoft.com/office/officeart/2005/8/layout/radial3"/>
    <dgm:cxn modelId="{4BF086FA-F5CE-4AD1-9E10-200D92E00168}" srcId="{4AD9EB68-053C-4FEE-BEED-49739409BFAD}" destId="{143A8824-594B-4C2C-9F7D-DF272CAC0700}" srcOrd="11" destOrd="0" parTransId="{C92F3A87-8001-4096-B8A9-8A14A7B383B7}" sibTransId="{4269DD0C-ED8D-44DC-940D-9A172D0FCBD1}"/>
    <dgm:cxn modelId="{BE178AFC-0545-4BA8-A1EA-D81E5F3F169C}" srcId="{4AD9EB68-053C-4FEE-BEED-49739409BFAD}" destId="{3F297B1F-ACBC-425C-8116-084110CE79C2}" srcOrd="9" destOrd="0" parTransId="{1CD91E49-A3E4-4D4B-9667-9E0FB2B31BF3}" sibTransId="{3C37317A-5B47-47FB-8D40-A6A2FDDDC952}"/>
    <dgm:cxn modelId="{BB99D8F9-4958-4784-8485-73031B28CE4C}" type="presParOf" srcId="{3F15917E-6B21-4959-8A77-0FDEAE0106EE}" destId="{A9D7AA58-A98F-4976-8AA5-0E52FE82FEED}" srcOrd="0" destOrd="0" presId="urn:microsoft.com/office/officeart/2005/8/layout/radial3"/>
    <dgm:cxn modelId="{B0D1D42F-1FA9-4810-AD77-2026537BC7C0}" type="presParOf" srcId="{A9D7AA58-A98F-4976-8AA5-0E52FE82FEED}" destId="{D650CCFB-95F0-4A9A-9DE8-33E48FE09D4C}" srcOrd="0" destOrd="0" presId="urn:microsoft.com/office/officeart/2005/8/layout/radial3"/>
    <dgm:cxn modelId="{7CB782A8-5826-453B-ABB0-2870512D3421}" type="presParOf" srcId="{A9D7AA58-A98F-4976-8AA5-0E52FE82FEED}" destId="{F332EBF2-31B7-4C8D-9F2B-0A9CFB09DB16}" srcOrd="1" destOrd="0" presId="urn:microsoft.com/office/officeart/2005/8/layout/radial3"/>
    <dgm:cxn modelId="{35934A1F-31BA-466C-9192-984A7AD2716B}" type="presParOf" srcId="{A9D7AA58-A98F-4976-8AA5-0E52FE82FEED}" destId="{76227E61-501C-424B-BA3C-3F754E4F1682}" srcOrd="2" destOrd="0" presId="urn:microsoft.com/office/officeart/2005/8/layout/radial3"/>
    <dgm:cxn modelId="{A8813F20-BCBF-43E1-860F-5988F338CA53}" type="presParOf" srcId="{A9D7AA58-A98F-4976-8AA5-0E52FE82FEED}" destId="{BBEE2518-C0DB-4BF5-ADCE-959BDC245D89}" srcOrd="3" destOrd="0" presId="urn:microsoft.com/office/officeart/2005/8/layout/radial3"/>
    <dgm:cxn modelId="{1CC51F76-4B87-475E-91EB-75A7ABE8C687}" type="presParOf" srcId="{A9D7AA58-A98F-4976-8AA5-0E52FE82FEED}" destId="{A74457EC-CD1C-4E27-944C-8E1C2ABFF4CD}" srcOrd="4" destOrd="0" presId="urn:microsoft.com/office/officeart/2005/8/layout/radial3"/>
    <dgm:cxn modelId="{1616F676-E4DB-4BC4-A4C0-AA17AAAF4C39}" type="presParOf" srcId="{A9D7AA58-A98F-4976-8AA5-0E52FE82FEED}" destId="{044E20F2-7E3E-4140-BCAC-8863003D37D8}" srcOrd="5" destOrd="0" presId="urn:microsoft.com/office/officeart/2005/8/layout/radial3"/>
    <dgm:cxn modelId="{337E0BE0-50D3-4265-B0C2-3BCD5FD83325}" type="presParOf" srcId="{A9D7AA58-A98F-4976-8AA5-0E52FE82FEED}" destId="{2451CE72-4B30-4291-B811-B297ABA80613}" srcOrd="6" destOrd="0" presId="urn:microsoft.com/office/officeart/2005/8/layout/radial3"/>
    <dgm:cxn modelId="{7290A7B7-B6DC-43D3-9B07-9FCA522AF3C7}" type="presParOf" srcId="{A9D7AA58-A98F-4976-8AA5-0E52FE82FEED}" destId="{F0653938-5382-45C1-BC2F-61C4B227E6DD}" srcOrd="7" destOrd="0" presId="urn:microsoft.com/office/officeart/2005/8/layout/radial3"/>
    <dgm:cxn modelId="{E1BF1140-D131-4856-9086-DCC260DBC81D}" type="presParOf" srcId="{A9D7AA58-A98F-4976-8AA5-0E52FE82FEED}" destId="{8E6F9E20-DB22-4117-96D0-D47DA4FFE4CE}" srcOrd="8" destOrd="0" presId="urn:microsoft.com/office/officeart/2005/8/layout/radial3"/>
    <dgm:cxn modelId="{C22FE65B-5C65-4BD5-BE75-9D73A9F1E636}" type="presParOf" srcId="{A9D7AA58-A98F-4976-8AA5-0E52FE82FEED}" destId="{1198EA98-CD8D-4C07-A6FB-791393DBDF96}" srcOrd="9" destOrd="0" presId="urn:microsoft.com/office/officeart/2005/8/layout/radial3"/>
    <dgm:cxn modelId="{46CB61E0-0EFB-49E5-B75D-E957C5D6479A}" type="presParOf" srcId="{A9D7AA58-A98F-4976-8AA5-0E52FE82FEED}" destId="{3EE59B95-3B63-4E97-8E9B-3C8A919783D3}" srcOrd="10" destOrd="0" presId="urn:microsoft.com/office/officeart/2005/8/layout/radial3"/>
    <dgm:cxn modelId="{766F6669-9CE3-4027-A166-6E2F6EA225CF}" type="presParOf" srcId="{A9D7AA58-A98F-4976-8AA5-0E52FE82FEED}" destId="{496E574A-5E85-4563-BF00-5499579CA874}" srcOrd="11" destOrd="0" presId="urn:microsoft.com/office/officeart/2005/8/layout/radial3"/>
    <dgm:cxn modelId="{BE69AF4C-83D3-47A7-9E46-AA8B25AFF18E}" type="presParOf" srcId="{A9D7AA58-A98F-4976-8AA5-0E52FE82FEED}" destId="{899C3CF5-CF3A-43BC-8BC8-A49F59BB2967}" srcOrd="12" destOrd="0" presId="urn:microsoft.com/office/officeart/2005/8/layout/radial3"/>
    <dgm:cxn modelId="{2741C7B3-AB73-4FBD-8B92-463322730E05}" type="presParOf" srcId="{A9D7AA58-A98F-4976-8AA5-0E52FE82FEED}" destId="{FB2C1FD3-A6AF-48BF-8BB3-648C950F01F5}" srcOrd="1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DD22E5-78DD-48BD-B9C0-C986E98E305E}" type="doc">
      <dgm:prSet loTypeId="urn:microsoft.com/office/officeart/2005/8/layout/radial5" loCatId="cycle" qsTypeId="urn:microsoft.com/office/officeart/2005/8/quickstyle/simple1" qsCatId="simple" csTypeId="urn:microsoft.com/office/officeart/2005/8/colors/accent5_1" csCatId="accent5" phldr="1"/>
      <dgm:spPr/>
      <dgm:t>
        <a:bodyPr/>
        <a:lstStyle/>
        <a:p>
          <a:endParaRPr lang="es-MX"/>
        </a:p>
      </dgm:t>
    </dgm:pt>
    <dgm:pt modelId="{392E92CF-B518-4CF2-8AF8-04AE412EA344}">
      <dgm:prSet phldrT="[Texto]" custT="1"/>
      <dgm:spPr/>
      <dgm:t>
        <a:bodyPr/>
        <a:lstStyle/>
        <a:p>
          <a:r>
            <a:rPr lang="es-MX" sz="1000" b="1" dirty="0"/>
            <a:t>Expediente electrónico</a:t>
          </a:r>
        </a:p>
      </dgm:t>
    </dgm:pt>
    <dgm:pt modelId="{0F7765D5-5BF2-45CB-8BA1-F900BA548E1D}" type="parTrans" cxnId="{509DF345-1B9B-442A-824A-EB816A5F3483}">
      <dgm:prSet/>
      <dgm:spPr/>
      <dgm:t>
        <a:bodyPr/>
        <a:lstStyle/>
        <a:p>
          <a:endParaRPr lang="es-MX" sz="1000" b="1"/>
        </a:p>
      </dgm:t>
    </dgm:pt>
    <dgm:pt modelId="{CD0D353D-EA75-4AA1-9FAC-447FCB4768DA}" type="sibTrans" cxnId="{509DF345-1B9B-442A-824A-EB816A5F3483}">
      <dgm:prSet/>
      <dgm:spPr/>
      <dgm:t>
        <a:bodyPr/>
        <a:lstStyle/>
        <a:p>
          <a:endParaRPr lang="es-MX" sz="1000" b="1"/>
        </a:p>
      </dgm:t>
    </dgm:pt>
    <dgm:pt modelId="{9FBDE1E7-61EF-4EA3-86E8-9ECF61B00056}">
      <dgm:prSet phldrT="[Texto]" custT="1"/>
      <dgm:spPr/>
      <dgm:t>
        <a:bodyPr/>
        <a:lstStyle/>
        <a:p>
          <a:r>
            <a:rPr lang="es-MX" sz="1000" b="1" dirty="0"/>
            <a:t>Envío de promociones</a:t>
          </a:r>
        </a:p>
      </dgm:t>
    </dgm:pt>
    <dgm:pt modelId="{06375F86-A52D-4B04-A1EE-FC14946CCD7F}" type="parTrans" cxnId="{C1240D4F-7F8D-4CCE-AF53-9EB6AFE6794A}">
      <dgm:prSet custT="1"/>
      <dgm:spPr/>
      <dgm:t>
        <a:bodyPr/>
        <a:lstStyle/>
        <a:p>
          <a:endParaRPr lang="es-MX" sz="1000" b="1"/>
        </a:p>
      </dgm:t>
    </dgm:pt>
    <dgm:pt modelId="{65CDFAB1-A967-4F41-8DA7-16A2DDF84686}" type="sibTrans" cxnId="{C1240D4F-7F8D-4CCE-AF53-9EB6AFE6794A}">
      <dgm:prSet/>
      <dgm:spPr/>
      <dgm:t>
        <a:bodyPr/>
        <a:lstStyle/>
        <a:p>
          <a:endParaRPr lang="es-MX" sz="1000" b="1"/>
        </a:p>
      </dgm:t>
    </dgm:pt>
    <dgm:pt modelId="{51F98B78-C894-4B8B-8414-128A93B4A884}">
      <dgm:prSet phldrT="[Texto]" custT="1"/>
      <dgm:spPr/>
      <dgm:t>
        <a:bodyPr/>
        <a:lstStyle/>
        <a:p>
          <a:r>
            <a:rPr lang="es-MX" sz="1000" b="1" dirty="0"/>
            <a:t>Notificaciones electrónicas</a:t>
          </a:r>
        </a:p>
      </dgm:t>
    </dgm:pt>
    <dgm:pt modelId="{E035478C-7D03-4E52-82E1-650628F2346B}" type="parTrans" cxnId="{0B15DAF1-7F37-4F89-BD69-BAAD02D904F5}">
      <dgm:prSet custT="1"/>
      <dgm:spPr/>
      <dgm:t>
        <a:bodyPr/>
        <a:lstStyle/>
        <a:p>
          <a:endParaRPr lang="es-MX" sz="1000" b="1"/>
        </a:p>
      </dgm:t>
    </dgm:pt>
    <dgm:pt modelId="{BB99037A-C3CD-4C4C-A428-1CC83CBFD72E}" type="sibTrans" cxnId="{0B15DAF1-7F37-4F89-BD69-BAAD02D904F5}">
      <dgm:prSet/>
      <dgm:spPr/>
      <dgm:t>
        <a:bodyPr/>
        <a:lstStyle/>
        <a:p>
          <a:endParaRPr lang="es-MX" sz="1000" b="1"/>
        </a:p>
      </dgm:t>
    </dgm:pt>
    <dgm:pt modelId="{D37F4355-8A58-47DD-B337-16E29E80541E}">
      <dgm:prSet phldrT="[Texto]" custT="1"/>
      <dgm:spPr/>
      <dgm:t>
        <a:bodyPr/>
        <a:lstStyle/>
        <a:p>
          <a:r>
            <a:rPr lang="es-MX" sz="1000" b="1" dirty="0"/>
            <a:t>Firma electrónica</a:t>
          </a:r>
        </a:p>
      </dgm:t>
    </dgm:pt>
    <dgm:pt modelId="{8BC6E062-6D3E-4C9D-BA65-D60CA31684A0}" type="parTrans" cxnId="{10DEAE19-F04A-482A-9A55-C315E7A97698}">
      <dgm:prSet custT="1"/>
      <dgm:spPr/>
      <dgm:t>
        <a:bodyPr/>
        <a:lstStyle/>
        <a:p>
          <a:endParaRPr lang="es-MX" sz="1000" b="1"/>
        </a:p>
      </dgm:t>
    </dgm:pt>
    <dgm:pt modelId="{CDEBF69D-1587-463B-80FD-E55453BDA401}" type="sibTrans" cxnId="{10DEAE19-F04A-482A-9A55-C315E7A97698}">
      <dgm:prSet/>
      <dgm:spPr/>
      <dgm:t>
        <a:bodyPr/>
        <a:lstStyle/>
        <a:p>
          <a:endParaRPr lang="es-MX" sz="1000" b="1"/>
        </a:p>
      </dgm:t>
    </dgm:pt>
    <dgm:pt modelId="{4477311A-8F6F-4264-9335-BA2AC3778453}">
      <dgm:prSet custT="1"/>
      <dgm:spPr/>
      <dgm:t>
        <a:bodyPr/>
        <a:lstStyle/>
        <a:p>
          <a:r>
            <a:rPr lang="es-MX" sz="1000" b="1" dirty="0"/>
            <a:t>Audiencias por video conferencia</a:t>
          </a:r>
        </a:p>
      </dgm:t>
    </dgm:pt>
    <dgm:pt modelId="{539D8984-F9CF-4A9E-83EC-CF325E574CB1}" type="parTrans" cxnId="{AB5456BA-51BF-4DFC-AA4B-783A0BD50CCA}">
      <dgm:prSet custT="1"/>
      <dgm:spPr/>
      <dgm:t>
        <a:bodyPr/>
        <a:lstStyle/>
        <a:p>
          <a:endParaRPr lang="es-MX" sz="1000" b="1"/>
        </a:p>
      </dgm:t>
    </dgm:pt>
    <dgm:pt modelId="{79549A0C-B463-437C-A8A6-0236F7990DD5}" type="sibTrans" cxnId="{AB5456BA-51BF-4DFC-AA4B-783A0BD50CCA}">
      <dgm:prSet/>
      <dgm:spPr/>
      <dgm:t>
        <a:bodyPr/>
        <a:lstStyle/>
        <a:p>
          <a:endParaRPr lang="es-MX" sz="1000" b="1"/>
        </a:p>
      </dgm:t>
    </dgm:pt>
    <dgm:pt modelId="{5CD4AFCA-BBF1-4749-B938-9966F1C9E1A4}">
      <dgm:prSet custT="1"/>
      <dgm:spPr/>
      <dgm:t>
        <a:bodyPr/>
        <a:lstStyle/>
        <a:p>
          <a:r>
            <a:rPr lang="es-MX" sz="1000" b="1" dirty="0"/>
            <a:t>Consulta de expedientes</a:t>
          </a:r>
        </a:p>
      </dgm:t>
    </dgm:pt>
    <dgm:pt modelId="{B0C0E5C1-0ED6-41C1-BC6D-E601A92514E9}" type="parTrans" cxnId="{1BC55082-694B-4D84-8E65-CA32F6E00BD1}">
      <dgm:prSet custT="1"/>
      <dgm:spPr/>
      <dgm:t>
        <a:bodyPr/>
        <a:lstStyle/>
        <a:p>
          <a:endParaRPr lang="es-MX" sz="1000" b="1"/>
        </a:p>
      </dgm:t>
    </dgm:pt>
    <dgm:pt modelId="{2772E25B-14B7-4554-BFC6-A678529728C0}" type="sibTrans" cxnId="{1BC55082-694B-4D84-8E65-CA32F6E00BD1}">
      <dgm:prSet/>
      <dgm:spPr/>
      <dgm:t>
        <a:bodyPr/>
        <a:lstStyle/>
        <a:p>
          <a:endParaRPr lang="es-MX" sz="1000" b="1"/>
        </a:p>
      </dgm:t>
    </dgm:pt>
    <dgm:pt modelId="{D9BFFAC0-5FBF-4B39-9CC9-6E90A208408D}" type="pres">
      <dgm:prSet presAssocID="{61DD22E5-78DD-48BD-B9C0-C986E98E305E}" presName="Name0" presStyleCnt="0">
        <dgm:presLayoutVars>
          <dgm:chMax val="1"/>
          <dgm:dir/>
          <dgm:animLvl val="ctr"/>
          <dgm:resizeHandles val="exact"/>
        </dgm:presLayoutVars>
      </dgm:prSet>
      <dgm:spPr/>
    </dgm:pt>
    <dgm:pt modelId="{9C086ECE-9E00-48B8-A973-27E662DA4DE6}" type="pres">
      <dgm:prSet presAssocID="{392E92CF-B518-4CF2-8AF8-04AE412EA344}" presName="centerShape" presStyleLbl="node0" presStyleIdx="0" presStyleCnt="1"/>
      <dgm:spPr/>
    </dgm:pt>
    <dgm:pt modelId="{D8B6332A-31D8-454A-9E41-29619978DEA7}" type="pres">
      <dgm:prSet presAssocID="{06375F86-A52D-4B04-A1EE-FC14946CCD7F}" presName="parTrans" presStyleLbl="sibTrans2D1" presStyleIdx="0" presStyleCnt="5"/>
      <dgm:spPr/>
    </dgm:pt>
    <dgm:pt modelId="{891C112B-A3D3-447E-9379-305B4DA24806}" type="pres">
      <dgm:prSet presAssocID="{06375F86-A52D-4B04-A1EE-FC14946CCD7F}" presName="connectorText" presStyleLbl="sibTrans2D1" presStyleIdx="0" presStyleCnt="5"/>
      <dgm:spPr/>
    </dgm:pt>
    <dgm:pt modelId="{ECC2F368-19C5-4952-9DB0-7196661A2D58}" type="pres">
      <dgm:prSet presAssocID="{9FBDE1E7-61EF-4EA3-86E8-9ECF61B00056}" presName="node" presStyleLbl="node1" presStyleIdx="0" presStyleCnt="5">
        <dgm:presLayoutVars>
          <dgm:bulletEnabled val="1"/>
        </dgm:presLayoutVars>
      </dgm:prSet>
      <dgm:spPr/>
    </dgm:pt>
    <dgm:pt modelId="{CCCB9847-BE3A-487E-A8C4-B93FEC7569F8}" type="pres">
      <dgm:prSet presAssocID="{B0C0E5C1-0ED6-41C1-BC6D-E601A92514E9}" presName="parTrans" presStyleLbl="sibTrans2D1" presStyleIdx="1" presStyleCnt="5"/>
      <dgm:spPr/>
    </dgm:pt>
    <dgm:pt modelId="{D40101B7-F597-411D-B4D0-2BA7D2A4F996}" type="pres">
      <dgm:prSet presAssocID="{B0C0E5C1-0ED6-41C1-BC6D-E601A92514E9}" presName="connectorText" presStyleLbl="sibTrans2D1" presStyleIdx="1" presStyleCnt="5"/>
      <dgm:spPr/>
    </dgm:pt>
    <dgm:pt modelId="{5D0EA771-88D1-4D77-9197-75537EA77F17}" type="pres">
      <dgm:prSet presAssocID="{5CD4AFCA-BBF1-4749-B938-9966F1C9E1A4}" presName="node" presStyleLbl="node1" presStyleIdx="1" presStyleCnt="5">
        <dgm:presLayoutVars>
          <dgm:bulletEnabled val="1"/>
        </dgm:presLayoutVars>
      </dgm:prSet>
      <dgm:spPr/>
    </dgm:pt>
    <dgm:pt modelId="{1AC19CEC-A963-454A-9D21-6FF8262C313E}" type="pres">
      <dgm:prSet presAssocID="{E035478C-7D03-4E52-82E1-650628F2346B}" presName="parTrans" presStyleLbl="sibTrans2D1" presStyleIdx="2" presStyleCnt="5"/>
      <dgm:spPr/>
    </dgm:pt>
    <dgm:pt modelId="{D3776B56-E2EF-4360-B9C0-49E0EA700DB0}" type="pres">
      <dgm:prSet presAssocID="{E035478C-7D03-4E52-82E1-650628F2346B}" presName="connectorText" presStyleLbl="sibTrans2D1" presStyleIdx="2" presStyleCnt="5"/>
      <dgm:spPr/>
    </dgm:pt>
    <dgm:pt modelId="{3E263E87-B49B-4C6A-90E3-1D3279C78548}" type="pres">
      <dgm:prSet presAssocID="{51F98B78-C894-4B8B-8414-128A93B4A884}" presName="node" presStyleLbl="node1" presStyleIdx="2" presStyleCnt="5">
        <dgm:presLayoutVars>
          <dgm:bulletEnabled val="1"/>
        </dgm:presLayoutVars>
      </dgm:prSet>
      <dgm:spPr/>
    </dgm:pt>
    <dgm:pt modelId="{6DE56997-8B26-43F7-9861-9AF96A1FD65E}" type="pres">
      <dgm:prSet presAssocID="{539D8984-F9CF-4A9E-83EC-CF325E574CB1}" presName="parTrans" presStyleLbl="sibTrans2D1" presStyleIdx="3" presStyleCnt="5"/>
      <dgm:spPr/>
    </dgm:pt>
    <dgm:pt modelId="{67ED4D06-613E-45ED-86F4-F6EB0FC1691B}" type="pres">
      <dgm:prSet presAssocID="{539D8984-F9CF-4A9E-83EC-CF325E574CB1}" presName="connectorText" presStyleLbl="sibTrans2D1" presStyleIdx="3" presStyleCnt="5"/>
      <dgm:spPr/>
    </dgm:pt>
    <dgm:pt modelId="{8F951E84-CA2F-49E1-BC01-CADC5ECCE6BA}" type="pres">
      <dgm:prSet presAssocID="{4477311A-8F6F-4264-9335-BA2AC3778453}" presName="node" presStyleLbl="node1" presStyleIdx="3" presStyleCnt="5">
        <dgm:presLayoutVars>
          <dgm:bulletEnabled val="1"/>
        </dgm:presLayoutVars>
      </dgm:prSet>
      <dgm:spPr/>
    </dgm:pt>
    <dgm:pt modelId="{F081EDCE-E9AC-4E9C-821E-D535CD9B89C3}" type="pres">
      <dgm:prSet presAssocID="{8BC6E062-6D3E-4C9D-BA65-D60CA31684A0}" presName="parTrans" presStyleLbl="sibTrans2D1" presStyleIdx="4" presStyleCnt="5"/>
      <dgm:spPr/>
    </dgm:pt>
    <dgm:pt modelId="{7BAAD4C5-5FEA-4906-9EF0-06EE1FA0FC5E}" type="pres">
      <dgm:prSet presAssocID="{8BC6E062-6D3E-4C9D-BA65-D60CA31684A0}" presName="connectorText" presStyleLbl="sibTrans2D1" presStyleIdx="4" presStyleCnt="5"/>
      <dgm:spPr/>
    </dgm:pt>
    <dgm:pt modelId="{94F3E7C7-63FF-4B22-B69E-38D41A1BE01E}" type="pres">
      <dgm:prSet presAssocID="{D37F4355-8A58-47DD-B337-16E29E80541E}" presName="node" presStyleLbl="node1" presStyleIdx="4" presStyleCnt="5">
        <dgm:presLayoutVars>
          <dgm:bulletEnabled val="1"/>
        </dgm:presLayoutVars>
      </dgm:prSet>
      <dgm:spPr/>
    </dgm:pt>
  </dgm:ptLst>
  <dgm:cxnLst>
    <dgm:cxn modelId="{FB9CFD12-EF3C-418D-92A2-92250B4C8315}" type="presOf" srcId="{B0C0E5C1-0ED6-41C1-BC6D-E601A92514E9}" destId="{D40101B7-F597-411D-B4D0-2BA7D2A4F996}" srcOrd="1" destOrd="0" presId="urn:microsoft.com/office/officeart/2005/8/layout/radial5"/>
    <dgm:cxn modelId="{10DEAE19-F04A-482A-9A55-C315E7A97698}" srcId="{392E92CF-B518-4CF2-8AF8-04AE412EA344}" destId="{D37F4355-8A58-47DD-B337-16E29E80541E}" srcOrd="4" destOrd="0" parTransId="{8BC6E062-6D3E-4C9D-BA65-D60CA31684A0}" sibTransId="{CDEBF69D-1587-463B-80FD-E55453BDA401}"/>
    <dgm:cxn modelId="{4286AD24-7B73-4C9F-9833-767C9FDA33C1}" type="presOf" srcId="{51F98B78-C894-4B8B-8414-128A93B4A884}" destId="{3E263E87-B49B-4C6A-90E3-1D3279C78548}" srcOrd="0" destOrd="0" presId="urn:microsoft.com/office/officeart/2005/8/layout/radial5"/>
    <dgm:cxn modelId="{CF286A2F-9224-4E0A-BFAB-95FC36AE0717}" type="presOf" srcId="{E035478C-7D03-4E52-82E1-650628F2346B}" destId="{1AC19CEC-A963-454A-9D21-6FF8262C313E}" srcOrd="0" destOrd="0" presId="urn:microsoft.com/office/officeart/2005/8/layout/radial5"/>
    <dgm:cxn modelId="{28C83133-F0CC-4511-8253-21EEB7FBAB3D}" type="presOf" srcId="{5CD4AFCA-BBF1-4749-B938-9966F1C9E1A4}" destId="{5D0EA771-88D1-4D77-9197-75537EA77F17}" srcOrd="0" destOrd="0" presId="urn:microsoft.com/office/officeart/2005/8/layout/radial5"/>
    <dgm:cxn modelId="{F0B3645E-0636-4432-AEED-E5CA50F9FEF5}" type="presOf" srcId="{539D8984-F9CF-4A9E-83EC-CF325E574CB1}" destId="{6DE56997-8B26-43F7-9861-9AF96A1FD65E}" srcOrd="0" destOrd="0" presId="urn:microsoft.com/office/officeart/2005/8/layout/radial5"/>
    <dgm:cxn modelId="{E52A1463-F7DA-4D70-AB4A-3100D158522C}" type="presOf" srcId="{8BC6E062-6D3E-4C9D-BA65-D60CA31684A0}" destId="{7BAAD4C5-5FEA-4906-9EF0-06EE1FA0FC5E}" srcOrd="1" destOrd="0" presId="urn:microsoft.com/office/officeart/2005/8/layout/radial5"/>
    <dgm:cxn modelId="{509DF345-1B9B-442A-824A-EB816A5F3483}" srcId="{61DD22E5-78DD-48BD-B9C0-C986E98E305E}" destId="{392E92CF-B518-4CF2-8AF8-04AE412EA344}" srcOrd="0" destOrd="0" parTransId="{0F7765D5-5BF2-45CB-8BA1-F900BA548E1D}" sibTransId="{CD0D353D-EA75-4AA1-9FAC-447FCB4768DA}"/>
    <dgm:cxn modelId="{53B1F44A-465D-40EB-AEDD-8D710A158DFC}" type="presOf" srcId="{E035478C-7D03-4E52-82E1-650628F2346B}" destId="{D3776B56-E2EF-4360-B9C0-49E0EA700DB0}" srcOrd="1" destOrd="0" presId="urn:microsoft.com/office/officeart/2005/8/layout/radial5"/>
    <dgm:cxn modelId="{019FA74C-894D-4FDE-8648-8FEAFB4A0D55}" type="presOf" srcId="{06375F86-A52D-4B04-A1EE-FC14946CCD7F}" destId="{D8B6332A-31D8-454A-9E41-29619978DEA7}" srcOrd="0" destOrd="0" presId="urn:microsoft.com/office/officeart/2005/8/layout/radial5"/>
    <dgm:cxn modelId="{C1240D4F-7F8D-4CCE-AF53-9EB6AFE6794A}" srcId="{392E92CF-B518-4CF2-8AF8-04AE412EA344}" destId="{9FBDE1E7-61EF-4EA3-86E8-9ECF61B00056}" srcOrd="0" destOrd="0" parTransId="{06375F86-A52D-4B04-A1EE-FC14946CCD7F}" sibTransId="{65CDFAB1-A967-4F41-8DA7-16A2DDF84686}"/>
    <dgm:cxn modelId="{9D6F6A73-853D-41F3-A92F-548D64DF2226}" type="presOf" srcId="{B0C0E5C1-0ED6-41C1-BC6D-E601A92514E9}" destId="{CCCB9847-BE3A-487E-A8C4-B93FEC7569F8}" srcOrd="0" destOrd="0" presId="urn:microsoft.com/office/officeart/2005/8/layout/radial5"/>
    <dgm:cxn modelId="{1BC55082-694B-4D84-8E65-CA32F6E00BD1}" srcId="{392E92CF-B518-4CF2-8AF8-04AE412EA344}" destId="{5CD4AFCA-BBF1-4749-B938-9966F1C9E1A4}" srcOrd="1" destOrd="0" parTransId="{B0C0E5C1-0ED6-41C1-BC6D-E601A92514E9}" sibTransId="{2772E25B-14B7-4554-BFC6-A678529728C0}"/>
    <dgm:cxn modelId="{244E2385-586C-4702-BA6A-707E9F419ABA}" type="presOf" srcId="{06375F86-A52D-4B04-A1EE-FC14946CCD7F}" destId="{891C112B-A3D3-447E-9379-305B4DA24806}" srcOrd="1" destOrd="0" presId="urn:microsoft.com/office/officeart/2005/8/layout/radial5"/>
    <dgm:cxn modelId="{92C89188-6EFC-44F1-8653-79F7924CC308}" type="presOf" srcId="{D37F4355-8A58-47DD-B337-16E29E80541E}" destId="{94F3E7C7-63FF-4B22-B69E-38D41A1BE01E}" srcOrd="0" destOrd="0" presId="urn:microsoft.com/office/officeart/2005/8/layout/radial5"/>
    <dgm:cxn modelId="{E47E0091-4098-41C2-A718-B4C233EA16E9}" type="presOf" srcId="{392E92CF-B518-4CF2-8AF8-04AE412EA344}" destId="{9C086ECE-9E00-48B8-A973-27E662DA4DE6}" srcOrd="0" destOrd="0" presId="urn:microsoft.com/office/officeart/2005/8/layout/radial5"/>
    <dgm:cxn modelId="{2C608FB4-B020-4F47-A612-1A3DC118A33B}" type="presOf" srcId="{9FBDE1E7-61EF-4EA3-86E8-9ECF61B00056}" destId="{ECC2F368-19C5-4952-9DB0-7196661A2D58}" srcOrd="0" destOrd="0" presId="urn:microsoft.com/office/officeart/2005/8/layout/radial5"/>
    <dgm:cxn modelId="{AB5456BA-51BF-4DFC-AA4B-783A0BD50CCA}" srcId="{392E92CF-B518-4CF2-8AF8-04AE412EA344}" destId="{4477311A-8F6F-4264-9335-BA2AC3778453}" srcOrd="3" destOrd="0" parTransId="{539D8984-F9CF-4A9E-83EC-CF325E574CB1}" sibTransId="{79549A0C-B463-437C-A8A6-0236F7990DD5}"/>
    <dgm:cxn modelId="{2C1F0DC5-07C7-40C6-8538-A03E2044A658}" type="presOf" srcId="{61DD22E5-78DD-48BD-B9C0-C986E98E305E}" destId="{D9BFFAC0-5FBF-4B39-9CC9-6E90A208408D}" srcOrd="0" destOrd="0" presId="urn:microsoft.com/office/officeart/2005/8/layout/radial5"/>
    <dgm:cxn modelId="{4B5234C6-CF95-4599-B647-CBF068BCDB26}" type="presOf" srcId="{8BC6E062-6D3E-4C9D-BA65-D60CA31684A0}" destId="{F081EDCE-E9AC-4E9C-821E-D535CD9B89C3}" srcOrd="0" destOrd="0" presId="urn:microsoft.com/office/officeart/2005/8/layout/radial5"/>
    <dgm:cxn modelId="{5DC41CDD-5382-45B9-90F3-558C88CEBB9E}" type="presOf" srcId="{4477311A-8F6F-4264-9335-BA2AC3778453}" destId="{8F951E84-CA2F-49E1-BC01-CADC5ECCE6BA}" srcOrd="0" destOrd="0" presId="urn:microsoft.com/office/officeart/2005/8/layout/radial5"/>
    <dgm:cxn modelId="{5618A0EF-2D8E-4C2C-B1B3-095BFAAE530E}" type="presOf" srcId="{539D8984-F9CF-4A9E-83EC-CF325E574CB1}" destId="{67ED4D06-613E-45ED-86F4-F6EB0FC1691B}" srcOrd="1" destOrd="0" presId="urn:microsoft.com/office/officeart/2005/8/layout/radial5"/>
    <dgm:cxn modelId="{0B15DAF1-7F37-4F89-BD69-BAAD02D904F5}" srcId="{392E92CF-B518-4CF2-8AF8-04AE412EA344}" destId="{51F98B78-C894-4B8B-8414-128A93B4A884}" srcOrd="2" destOrd="0" parTransId="{E035478C-7D03-4E52-82E1-650628F2346B}" sibTransId="{BB99037A-C3CD-4C4C-A428-1CC83CBFD72E}"/>
    <dgm:cxn modelId="{06F278F7-0342-42C2-A92E-2D074D6B4136}" type="presParOf" srcId="{D9BFFAC0-5FBF-4B39-9CC9-6E90A208408D}" destId="{9C086ECE-9E00-48B8-A973-27E662DA4DE6}" srcOrd="0" destOrd="0" presId="urn:microsoft.com/office/officeart/2005/8/layout/radial5"/>
    <dgm:cxn modelId="{5F8B96AE-6889-4E5A-80ED-E38EA09ADEBC}" type="presParOf" srcId="{D9BFFAC0-5FBF-4B39-9CC9-6E90A208408D}" destId="{D8B6332A-31D8-454A-9E41-29619978DEA7}" srcOrd="1" destOrd="0" presId="urn:microsoft.com/office/officeart/2005/8/layout/radial5"/>
    <dgm:cxn modelId="{8645FD4E-0520-4A56-AF82-BB390467DD26}" type="presParOf" srcId="{D8B6332A-31D8-454A-9E41-29619978DEA7}" destId="{891C112B-A3D3-447E-9379-305B4DA24806}" srcOrd="0" destOrd="0" presId="urn:microsoft.com/office/officeart/2005/8/layout/radial5"/>
    <dgm:cxn modelId="{E7BB5C6A-CE5F-4F15-964F-5E61C85A1198}" type="presParOf" srcId="{D9BFFAC0-5FBF-4B39-9CC9-6E90A208408D}" destId="{ECC2F368-19C5-4952-9DB0-7196661A2D58}" srcOrd="2" destOrd="0" presId="urn:microsoft.com/office/officeart/2005/8/layout/radial5"/>
    <dgm:cxn modelId="{F41AE669-D679-4718-AC37-EC86F71DF5C6}" type="presParOf" srcId="{D9BFFAC0-5FBF-4B39-9CC9-6E90A208408D}" destId="{CCCB9847-BE3A-487E-A8C4-B93FEC7569F8}" srcOrd="3" destOrd="0" presId="urn:microsoft.com/office/officeart/2005/8/layout/radial5"/>
    <dgm:cxn modelId="{BF7A552C-DD4B-43F2-9B8E-52258E94A2A3}" type="presParOf" srcId="{CCCB9847-BE3A-487E-A8C4-B93FEC7569F8}" destId="{D40101B7-F597-411D-B4D0-2BA7D2A4F996}" srcOrd="0" destOrd="0" presId="urn:microsoft.com/office/officeart/2005/8/layout/radial5"/>
    <dgm:cxn modelId="{8306DF7B-EF84-4A6B-B203-9DCA884CD7BE}" type="presParOf" srcId="{D9BFFAC0-5FBF-4B39-9CC9-6E90A208408D}" destId="{5D0EA771-88D1-4D77-9197-75537EA77F17}" srcOrd="4" destOrd="0" presId="urn:microsoft.com/office/officeart/2005/8/layout/radial5"/>
    <dgm:cxn modelId="{8F316296-C2FF-4055-9EB8-3DB62FF32993}" type="presParOf" srcId="{D9BFFAC0-5FBF-4B39-9CC9-6E90A208408D}" destId="{1AC19CEC-A963-454A-9D21-6FF8262C313E}" srcOrd="5" destOrd="0" presId="urn:microsoft.com/office/officeart/2005/8/layout/radial5"/>
    <dgm:cxn modelId="{4F6B4F7A-C8F0-4220-A7BE-5A3CCCAFB196}" type="presParOf" srcId="{1AC19CEC-A963-454A-9D21-6FF8262C313E}" destId="{D3776B56-E2EF-4360-B9C0-49E0EA700DB0}" srcOrd="0" destOrd="0" presId="urn:microsoft.com/office/officeart/2005/8/layout/radial5"/>
    <dgm:cxn modelId="{C34724AE-F167-402B-8311-CFD43099F880}" type="presParOf" srcId="{D9BFFAC0-5FBF-4B39-9CC9-6E90A208408D}" destId="{3E263E87-B49B-4C6A-90E3-1D3279C78548}" srcOrd="6" destOrd="0" presId="urn:microsoft.com/office/officeart/2005/8/layout/radial5"/>
    <dgm:cxn modelId="{5D876FE6-66E3-4AB3-8BDE-E5D0DCA64A9D}" type="presParOf" srcId="{D9BFFAC0-5FBF-4B39-9CC9-6E90A208408D}" destId="{6DE56997-8B26-43F7-9861-9AF96A1FD65E}" srcOrd="7" destOrd="0" presId="urn:microsoft.com/office/officeart/2005/8/layout/radial5"/>
    <dgm:cxn modelId="{683F3317-663E-4860-B938-7291C7E7FADC}" type="presParOf" srcId="{6DE56997-8B26-43F7-9861-9AF96A1FD65E}" destId="{67ED4D06-613E-45ED-86F4-F6EB0FC1691B}" srcOrd="0" destOrd="0" presId="urn:microsoft.com/office/officeart/2005/8/layout/radial5"/>
    <dgm:cxn modelId="{1D5A45B7-7A63-4E39-A377-F868BD849200}" type="presParOf" srcId="{D9BFFAC0-5FBF-4B39-9CC9-6E90A208408D}" destId="{8F951E84-CA2F-49E1-BC01-CADC5ECCE6BA}" srcOrd="8" destOrd="0" presId="urn:microsoft.com/office/officeart/2005/8/layout/radial5"/>
    <dgm:cxn modelId="{EEC63929-D48C-4DB8-ADF9-620C305050ED}" type="presParOf" srcId="{D9BFFAC0-5FBF-4B39-9CC9-6E90A208408D}" destId="{F081EDCE-E9AC-4E9C-821E-D535CD9B89C3}" srcOrd="9" destOrd="0" presId="urn:microsoft.com/office/officeart/2005/8/layout/radial5"/>
    <dgm:cxn modelId="{F6088951-F277-4266-A712-8F43FDF8AE62}" type="presParOf" srcId="{F081EDCE-E9AC-4E9C-821E-D535CD9B89C3}" destId="{7BAAD4C5-5FEA-4906-9EF0-06EE1FA0FC5E}" srcOrd="0" destOrd="0" presId="urn:microsoft.com/office/officeart/2005/8/layout/radial5"/>
    <dgm:cxn modelId="{86FF0A93-13CE-4B31-A8C1-331A50E77524}" type="presParOf" srcId="{D9BFFAC0-5FBF-4B39-9CC9-6E90A208408D}" destId="{94F3E7C7-63FF-4B22-B69E-38D41A1BE01E}"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D22E5-78DD-48BD-B9C0-C986E98E305E}" type="doc">
      <dgm:prSet loTypeId="urn:microsoft.com/office/officeart/2005/8/layout/radial5" loCatId="cycle" qsTypeId="urn:microsoft.com/office/officeart/2005/8/quickstyle/simple1" qsCatId="simple" csTypeId="urn:microsoft.com/office/officeart/2005/8/colors/accent3_1" csCatId="accent3" phldr="1"/>
      <dgm:spPr/>
      <dgm:t>
        <a:bodyPr/>
        <a:lstStyle/>
        <a:p>
          <a:endParaRPr lang="es-MX"/>
        </a:p>
      </dgm:t>
    </dgm:pt>
    <dgm:pt modelId="{392E92CF-B518-4CF2-8AF8-04AE412EA344}">
      <dgm:prSet phldrT="[Texto]" custT="1"/>
      <dgm:spPr/>
      <dgm:t>
        <a:bodyPr/>
        <a:lstStyle/>
        <a:p>
          <a:r>
            <a:rPr lang="pt-PT" sz="1000" b="1" dirty="0"/>
            <a:t>Ficheiro eletrónico </a:t>
          </a:r>
          <a:endParaRPr lang="es-MX" sz="1000" b="1" dirty="0"/>
        </a:p>
      </dgm:t>
    </dgm:pt>
    <dgm:pt modelId="{0F7765D5-5BF2-45CB-8BA1-F900BA548E1D}" type="parTrans" cxnId="{509DF345-1B9B-442A-824A-EB816A5F3483}">
      <dgm:prSet/>
      <dgm:spPr/>
      <dgm:t>
        <a:bodyPr/>
        <a:lstStyle/>
        <a:p>
          <a:endParaRPr lang="es-MX" sz="1000" b="1"/>
        </a:p>
      </dgm:t>
    </dgm:pt>
    <dgm:pt modelId="{CD0D353D-EA75-4AA1-9FAC-447FCB4768DA}" type="sibTrans" cxnId="{509DF345-1B9B-442A-824A-EB816A5F3483}">
      <dgm:prSet/>
      <dgm:spPr/>
      <dgm:t>
        <a:bodyPr/>
        <a:lstStyle/>
        <a:p>
          <a:endParaRPr lang="es-MX" sz="1000" b="1"/>
        </a:p>
      </dgm:t>
    </dgm:pt>
    <dgm:pt modelId="{9FBDE1E7-61EF-4EA3-86E8-9ECF61B00056}">
      <dgm:prSet phldrT="[Texto]" custT="1"/>
      <dgm:spPr/>
      <dgm:t>
        <a:bodyPr/>
        <a:lstStyle/>
        <a:p>
          <a:r>
            <a:rPr lang="pt-PT" sz="1000" b="1" dirty="0"/>
            <a:t>Envio de requerimentos</a:t>
          </a:r>
          <a:endParaRPr lang="es-MX" sz="1000" b="1" dirty="0"/>
        </a:p>
      </dgm:t>
    </dgm:pt>
    <dgm:pt modelId="{06375F86-A52D-4B04-A1EE-FC14946CCD7F}" type="parTrans" cxnId="{C1240D4F-7F8D-4CCE-AF53-9EB6AFE6794A}">
      <dgm:prSet custT="1"/>
      <dgm:spPr/>
      <dgm:t>
        <a:bodyPr/>
        <a:lstStyle/>
        <a:p>
          <a:endParaRPr lang="es-MX" sz="1000" b="1"/>
        </a:p>
      </dgm:t>
    </dgm:pt>
    <dgm:pt modelId="{65CDFAB1-A967-4F41-8DA7-16A2DDF84686}" type="sibTrans" cxnId="{C1240D4F-7F8D-4CCE-AF53-9EB6AFE6794A}">
      <dgm:prSet/>
      <dgm:spPr/>
      <dgm:t>
        <a:bodyPr/>
        <a:lstStyle/>
        <a:p>
          <a:endParaRPr lang="es-MX" sz="1000" b="1"/>
        </a:p>
      </dgm:t>
    </dgm:pt>
    <dgm:pt modelId="{51F98B78-C894-4B8B-8414-128A93B4A884}">
      <dgm:prSet phldrT="[Texto]" custT="1"/>
      <dgm:spPr/>
      <dgm:t>
        <a:bodyPr/>
        <a:lstStyle/>
        <a:p>
          <a:r>
            <a:rPr lang="pt-PT" sz="1000" b="1" dirty="0"/>
            <a:t>Notificações eletrónicas</a:t>
          </a:r>
          <a:endParaRPr lang="es-MX" sz="1000" b="1" dirty="0"/>
        </a:p>
      </dgm:t>
    </dgm:pt>
    <dgm:pt modelId="{E035478C-7D03-4E52-82E1-650628F2346B}" type="parTrans" cxnId="{0B15DAF1-7F37-4F89-BD69-BAAD02D904F5}">
      <dgm:prSet custT="1"/>
      <dgm:spPr/>
      <dgm:t>
        <a:bodyPr/>
        <a:lstStyle/>
        <a:p>
          <a:endParaRPr lang="es-MX" sz="1000" b="1"/>
        </a:p>
      </dgm:t>
    </dgm:pt>
    <dgm:pt modelId="{BB99037A-C3CD-4C4C-A428-1CC83CBFD72E}" type="sibTrans" cxnId="{0B15DAF1-7F37-4F89-BD69-BAAD02D904F5}">
      <dgm:prSet/>
      <dgm:spPr/>
      <dgm:t>
        <a:bodyPr/>
        <a:lstStyle/>
        <a:p>
          <a:endParaRPr lang="es-MX" sz="1000" b="1"/>
        </a:p>
      </dgm:t>
    </dgm:pt>
    <dgm:pt modelId="{D37F4355-8A58-47DD-B337-16E29E80541E}">
      <dgm:prSet phldrT="[Texto]" custT="1"/>
      <dgm:spPr/>
      <dgm:t>
        <a:bodyPr/>
        <a:lstStyle/>
        <a:p>
          <a:r>
            <a:rPr lang="pt-PT" sz="1000" b="1" dirty="0"/>
            <a:t>Assinaturas </a:t>
          </a:r>
          <a:r>
            <a:rPr lang="pt-PT" sz="1000" b="1" dirty="0" err="1"/>
            <a:t>electrónicas</a:t>
          </a:r>
          <a:r>
            <a:rPr lang="pt-PT" sz="1000" b="1" dirty="0"/>
            <a:t> </a:t>
          </a:r>
          <a:endParaRPr lang="es-MX" sz="1000" b="1" dirty="0"/>
        </a:p>
      </dgm:t>
    </dgm:pt>
    <dgm:pt modelId="{8BC6E062-6D3E-4C9D-BA65-D60CA31684A0}" type="parTrans" cxnId="{10DEAE19-F04A-482A-9A55-C315E7A97698}">
      <dgm:prSet custT="1"/>
      <dgm:spPr/>
      <dgm:t>
        <a:bodyPr/>
        <a:lstStyle/>
        <a:p>
          <a:endParaRPr lang="es-MX" sz="1000" b="1"/>
        </a:p>
      </dgm:t>
    </dgm:pt>
    <dgm:pt modelId="{CDEBF69D-1587-463B-80FD-E55453BDA401}" type="sibTrans" cxnId="{10DEAE19-F04A-482A-9A55-C315E7A97698}">
      <dgm:prSet/>
      <dgm:spPr/>
      <dgm:t>
        <a:bodyPr/>
        <a:lstStyle/>
        <a:p>
          <a:endParaRPr lang="es-MX" sz="1000" b="1"/>
        </a:p>
      </dgm:t>
    </dgm:pt>
    <dgm:pt modelId="{4477311A-8F6F-4264-9335-BA2AC3778453}">
      <dgm:prSet custT="1"/>
      <dgm:spPr/>
      <dgm:t>
        <a:bodyPr/>
        <a:lstStyle/>
        <a:p>
          <a:r>
            <a:rPr lang="pt-PT" sz="1000" b="1" dirty="0"/>
            <a:t>Audições por videoconferência</a:t>
          </a:r>
          <a:endParaRPr lang="es-MX" sz="1000" b="1" dirty="0"/>
        </a:p>
      </dgm:t>
    </dgm:pt>
    <dgm:pt modelId="{539D8984-F9CF-4A9E-83EC-CF325E574CB1}" type="parTrans" cxnId="{AB5456BA-51BF-4DFC-AA4B-783A0BD50CCA}">
      <dgm:prSet custT="1"/>
      <dgm:spPr/>
      <dgm:t>
        <a:bodyPr/>
        <a:lstStyle/>
        <a:p>
          <a:endParaRPr lang="es-MX" sz="1000" b="1"/>
        </a:p>
      </dgm:t>
    </dgm:pt>
    <dgm:pt modelId="{79549A0C-B463-437C-A8A6-0236F7990DD5}" type="sibTrans" cxnId="{AB5456BA-51BF-4DFC-AA4B-783A0BD50CCA}">
      <dgm:prSet/>
      <dgm:spPr/>
      <dgm:t>
        <a:bodyPr/>
        <a:lstStyle/>
        <a:p>
          <a:endParaRPr lang="es-MX" sz="1000" b="1"/>
        </a:p>
      </dgm:t>
    </dgm:pt>
    <dgm:pt modelId="{5CD4AFCA-BBF1-4749-B938-9966F1C9E1A4}">
      <dgm:prSet custT="1"/>
      <dgm:spPr/>
      <dgm:t>
        <a:bodyPr/>
        <a:lstStyle/>
        <a:p>
          <a:r>
            <a:rPr lang="pt-PT" sz="1000" b="1" dirty="0"/>
            <a:t>Consulta dos processos</a:t>
          </a:r>
          <a:endParaRPr lang="es-MX" sz="1000" b="1" dirty="0"/>
        </a:p>
      </dgm:t>
    </dgm:pt>
    <dgm:pt modelId="{B0C0E5C1-0ED6-41C1-BC6D-E601A92514E9}" type="parTrans" cxnId="{1BC55082-694B-4D84-8E65-CA32F6E00BD1}">
      <dgm:prSet custT="1"/>
      <dgm:spPr/>
      <dgm:t>
        <a:bodyPr/>
        <a:lstStyle/>
        <a:p>
          <a:endParaRPr lang="es-MX" sz="1000" b="1"/>
        </a:p>
      </dgm:t>
    </dgm:pt>
    <dgm:pt modelId="{2772E25B-14B7-4554-BFC6-A678529728C0}" type="sibTrans" cxnId="{1BC55082-694B-4D84-8E65-CA32F6E00BD1}">
      <dgm:prSet/>
      <dgm:spPr/>
      <dgm:t>
        <a:bodyPr/>
        <a:lstStyle/>
        <a:p>
          <a:endParaRPr lang="es-MX" sz="1000" b="1"/>
        </a:p>
      </dgm:t>
    </dgm:pt>
    <dgm:pt modelId="{0A1C1BA8-F5E8-4D72-A8A5-7047F00D189F}" type="pres">
      <dgm:prSet presAssocID="{61DD22E5-78DD-48BD-B9C0-C986E98E305E}" presName="Name0" presStyleCnt="0">
        <dgm:presLayoutVars>
          <dgm:chMax val="1"/>
          <dgm:dir/>
          <dgm:animLvl val="ctr"/>
          <dgm:resizeHandles val="exact"/>
        </dgm:presLayoutVars>
      </dgm:prSet>
      <dgm:spPr/>
    </dgm:pt>
    <dgm:pt modelId="{A73713AF-C79D-41B8-94D9-E978179F7F11}" type="pres">
      <dgm:prSet presAssocID="{392E92CF-B518-4CF2-8AF8-04AE412EA344}" presName="centerShape" presStyleLbl="node0" presStyleIdx="0" presStyleCnt="1"/>
      <dgm:spPr/>
    </dgm:pt>
    <dgm:pt modelId="{5FDE813B-3374-4EEA-8727-7DFF3EF8212A}" type="pres">
      <dgm:prSet presAssocID="{06375F86-A52D-4B04-A1EE-FC14946CCD7F}" presName="parTrans" presStyleLbl="sibTrans2D1" presStyleIdx="0" presStyleCnt="5"/>
      <dgm:spPr/>
    </dgm:pt>
    <dgm:pt modelId="{52F2A3BA-F6EF-4636-9CDF-E163370BB20D}" type="pres">
      <dgm:prSet presAssocID="{06375F86-A52D-4B04-A1EE-FC14946CCD7F}" presName="connectorText" presStyleLbl="sibTrans2D1" presStyleIdx="0" presStyleCnt="5"/>
      <dgm:spPr/>
    </dgm:pt>
    <dgm:pt modelId="{1313D550-7380-4DCE-AC0F-3924FB5B107D}" type="pres">
      <dgm:prSet presAssocID="{9FBDE1E7-61EF-4EA3-86E8-9ECF61B00056}" presName="node" presStyleLbl="node1" presStyleIdx="0" presStyleCnt="5" custScaleX="114769">
        <dgm:presLayoutVars>
          <dgm:bulletEnabled val="1"/>
        </dgm:presLayoutVars>
      </dgm:prSet>
      <dgm:spPr/>
    </dgm:pt>
    <dgm:pt modelId="{8ED40AFE-B617-4A28-8B94-509637C772D4}" type="pres">
      <dgm:prSet presAssocID="{B0C0E5C1-0ED6-41C1-BC6D-E601A92514E9}" presName="parTrans" presStyleLbl="sibTrans2D1" presStyleIdx="1" presStyleCnt="5"/>
      <dgm:spPr/>
    </dgm:pt>
    <dgm:pt modelId="{334A976C-0A1E-4911-BDF2-E1FE497A80A8}" type="pres">
      <dgm:prSet presAssocID="{B0C0E5C1-0ED6-41C1-BC6D-E601A92514E9}" presName="connectorText" presStyleLbl="sibTrans2D1" presStyleIdx="1" presStyleCnt="5"/>
      <dgm:spPr/>
    </dgm:pt>
    <dgm:pt modelId="{04C93A0A-7E7D-47A2-B09F-6F2FF891B87B}" type="pres">
      <dgm:prSet presAssocID="{5CD4AFCA-BBF1-4749-B938-9966F1C9E1A4}" presName="node" presStyleLbl="node1" presStyleIdx="1" presStyleCnt="5">
        <dgm:presLayoutVars>
          <dgm:bulletEnabled val="1"/>
        </dgm:presLayoutVars>
      </dgm:prSet>
      <dgm:spPr/>
    </dgm:pt>
    <dgm:pt modelId="{9D9DDAF3-8FAD-4537-97CE-7568A6860198}" type="pres">
      <dgm:prSet presAssocID="{E035478C-7D03-4E52-82E1-650628F2346B}" presName="parTrans" presStyleLbl="sibTrans2D1" presStyleIdx="2" presStyleCnt="5"/>
      <dgm:spPr/>
    </dgm:pt>
    <dgm:pt modelId="{6A2E4E80-1961-4619-B1AD-729EBC4D1F03}" type="pres">
      <dgm:prSet presAssocID="{E035478C-7D03-4E52-82E1-650628F2346B}" presName="connectorText" presStyleLbl="sibTrans2D1" presStyleIdx="2" presStyleCnt="5"/>
      <dgm:spPr/>
    </dgm:pt>
    <dgm:pt modelId="{A636448E-9D47-4B2E-83B4-2363977D3E78}" type="pres">
      <dgm:prSet presAssocID="{51F98B78-C894-4B8B-8414-128A93B4A884}" presName="node" presStyleLbl="node1" presStyleIdx="2" presStyleCnt="5">
        <dgm:presLayoutVars>
          <dgm:bulletEnabled val="1"/>
        </dgm:presLayoutVars>
      </dgm:prSet>
      <dgm:spPr/>
    </dgm:pt>
    <dgm:pt modelId="{F3804940-41C3-46F8-81AB-8FB271B8D909}" type="pres">
      <dgm:prSet presAssocID="{539D8984-F9CF-4A9E-83EC-CF325E574CB1}" presName="parTrans" presStyleLbl="sibTrans2D1" presStyleIdx="3" presStyleCnt="5"/>
      <dgm:spPr/>
    </dgm:pt>
    <dgm:pt modelId="{E3F20499-1C98-4A3F-92D6-AB25629B13A7}" type="pres">
      <dgm:prSet presAssocID="{539D8984-F9CF-4A9E-83EC-CF325E574CB1}" presName="connectorText" presStyleLbl="sibTrans2D1" presStyleIdx="3" presStyleCnt="5"/>
      <dgm:spPr/>
    </dgm:pt>
    <dgm:pt modelId="{01B1FDDE-7BA0-4E92-A9CA-9DF1956E1656}" type="pres">
      <dgm:prSet presAssocID="{4477311A-8F6F-4264-9335-BA2AC3778453}" presName="node" presStyleLbl="node1" presStyleIdx="3" presStyleCnt="5">
        <dgm:presLayoutVars>
          <dgm:bulletEnabled val="1"/>
        </dgm:presLayoutVars>
      </dgm:prSet>
      <dgm:spPr/>
    </dgm:pt>
    <dgm:pt modelId="{3D8DA3C3-73B6-44C3-90A9-4C5E9823D17B}" type="pres">
      <dgm:prSet presAssocID="{8BC6E062-6D3E-4C9D-BA65-D60CA31684A0}" presName="parTrans" presStyleLbl="sibTrans2D1" presStyleIdx="4" presStyleCnt="5"/>
      <dgm:spPr/>
    </dgm:pt>
    <dgm:pt modelId="{CD0CBC91-F3F0-4A07-970B-A80356EAC564}" type="pres">
      <dgm:prSet presAssocID="{8BC6E062-6D3E-4C9D-BA65-D60CA31684A0}" presName="connectorText" presStyleLbl="sibTrans2D1" presStyleIdx="4" presStyleCnt="5"/>
      <dgm:spPr/>
    </dgm:pt>
    <dgm:pt modelId="{C70BEA9C-6B02-4C1E-91A4-ABF43BBF67F3}" type="pres">
      <dgm:prSet presAssocID="{D37F4355-8A58-47DD-B337-16E29E80541E}" presName="node" presStyleLbl="node1" presStyleIdx="4" presStyleCnt="5">
        <dgm:presLayoutVars>
          <dgm:bulletEnabled val="1"/>
        </dgm:presLayoutVars>
      </dgm:prSet>
      <dgm:spPr/>
    </dgm:pt>
  </dgm:ptLst>
  <dgm:cxnLst>
    <dgm:cxn modelId="{BEBC1703-D844-4979-8011-C360DC2278CE}" type="presOf" srcId="{51F98B78-C894-4B8B-8414-128A93B4A884}" destId="{A636448E-9D47-4B2E-83B4-2363977D3E78}" srcOrd="0" destOrd="0" presId="urn:microsoft.com/office/officeart/2005/8/layout/radial5"/>
    <dgm:cxn modelId="{7493AF03-DD28-418F-AA58-A09669FDBC65}" type="presOf" srcId="{D37F4355-8A58-47DD-B337-16E29E80541E}" destId="{C70BEA9C-6B02-4C1E-91A4-ABF43BBF67F3}" srcOrd="0" destOrd="0" presId="urn:microsoft.com/office/officeart/2005/8/layout/radial5"/>
    <dgm:cxn modelId="{E7F90504-B779-4779-BBC1-9A12523F00BB}" type="presOf" srcId="{61DD22E5-78DD-48BD-B9C0-C986E98E305E}" destId="{0A1C1BA8-F5E8-4D72-A8A5-7047F00D189F}" srcOrd="0" destOrd="0" presId="urn:microsoft.com/office/officeart/2005/8/layout/radial5"/>
    <dgm:cxn modelId="{1C88A605-8A65-417A-9AAD-19CEE6E87468}" type="presOf" srcId="{9FBDE1E7-61EF-4EA3-86E8-9ECF61B00056}" destId="{1313D550-7380-4DCE-AC0F-3924FB5B107D}" srcOrd="0" destOrd="0" presId="urn:microsoft.com/office/officeart/2005/8/layout/radial5"/>
    <dgm:cxn modelId="{68CF870E-76F1-40FF-9692-6E02B8A1B971}" type="presOf" srcId="{B0C0E5C1-0ED6-41C1-BC6D-E601A92514E9}" destId="{334A976C-0A1E-4911-BDF2-E1FE497A80A8}" srcOrd="1" destOrd="0" presId="urn:microsoft.com/office/officeart/2005/8/layout/radial5"/>
    <dgm:cxn modelId="{10DEAE19-F04A-482A-9A55-C315E7A97698}" srcId="{392E92CF-B518-4CF2-8AF8-04AE412EA344}" destId="{D37F4355-8A58-47DD-B337-16E29E80541E}" srcOrd="4" destOrd="0" parTransId="{8BC6E062-6D3E-4C9D-BA65-D60CA31684A0}" sibTransId="{CDEBF69D-1587-463B-80FD-E55453BDA401}"/>
    <dgm:cxn modelId="{CD7C671F-BE47-4FCA-9DB4-DF77C493DA39}" type="presOf" srcId="{B0C0E5C1-0ED6-41C1-BC6D-E601A92514E9}" destId="{8ED40AFE-B617-4A28-8B94-509637C772D4}" srcOrd="0" destOrd="0" presId="urn:microsoft.com/office/officeart/2005/8/layout/radial5"/>
    <dgm:cxn modelId="{3363D32B-CA38-4A06-B41E-992E3C2AD931}" type="presOf" srcId="{8BC6E062-6D3E-4C9D-BA65-D60CA31684A0}" destId="{CD0CBC91-F3F0-4A07-970B-A80356EAC564}" srcOrd="1" destOrd="0" presId="urn:microsoft.com/office/officeart/2005/8/layout/radial5"/>
    <dgm:cxn modelId="{EC57E65C-BC1F-46E7-8DDB-AD80181157B5}" type="presOf" srcId="{06375F86-A52D-4B04-A1EE-FC14946CCD7F}" destId="{5FDE813B-3374-4EEA-8727-7DFF3EF8212A}" srcOrd="0" destOrd="0" presId="urn:microsoft.com/office/officeart/2005/8/layout/radial5"/>
    <dgm:cxn modelId="{509DF345-1B9B-442A-824A-EB816A5F3483}" srcId="{61DD22E5-78DD-48BD-B9C0-C986E98E305E}" destId="{392E92CF-B518-4CF2-8AF8-04AE412EA344}" srcOrd="0" destOrd="0" parTransId="{0F7765D5-5BF2-45CB-8BA1-F900BA548E1D}" sibTransId="{CD0D353D-EA75-4AA1-9FAC-447FCB4768DA}"/>
    <dgm:cxn modelId="{C1240D4F-7F8D-4CCE-AF53-9EB6AFE6794A}" srcId="{392E92CF-B518-4CF2-8AF8-04AE412EA344}" destId="{9FBDE1E7-61EF-4EA3-86E8-9ECF61B00056}" srcOrd="0" destOrd="0" parTransId="{06375F86-A52D-4B04-A1EE-FC14946CCD7F}" sibTransId="{65CDFAB1-A967-4F41-8DA7-16A2DDF84686}"/>
    <dgm:cxn modelId="{36960072-6A89-43B7-A7A1-8651B6F0415B}" type="presOf" srcId="{539D8984-F9CF-4A9E-83EC-CF325E574CB1}" destId="{E3F20499-1C98-4A3F-92D6-AB25629B13A7}" srcOrd="1" destOrd="0" presId="urn:microsoft.com/office/officeart/2005/8/layout/radial5"/>
    <dgm:cxn modelId="{F8745072-6E8C-4CB8-BFAB-3079DFDAC185}" type="presOf" srcId="{E035478C-7D03-4E52-82E1-650628F2346B}" destId="{9D9DDAF3-8FAD-4537-97CE-7568A6860198}" srcOrd="0" destOrd="0" presId="urn:microsoft.com/office/officeart/2005/8/layout/radial5"/>
    <dgm:cxn modelId="{1BC55082-694B-4D84-8E65-CA32F6E00BD1}" srcId="{392E92CF-B518-4CF2-8AF8-04AE412EA344}" destId="{5CD4AFCA-BBF1-4749-B938-9966F1C9E1A4}" srcOrd="1" destOrd="0" parTransId="{B0C0E5C1-0ED6-41C1-BC6D-E601A92514E9}" sibTransId="{2772E25B-14B7-4554-BFC6-A678529728C0}"/>
    <dgm:cxn modelId="{84ACACAB-2864-4F2B-9AA4-A525DA70FDFD}" type="presOf" srcId="{5CD4AFCA-BBF1-4749-B938-9966F1C9E1A4}" destId="{04C93A0A-7E7D-47A2-B09F-6F2FF891B87B}" srcOrd="0" destOrd="0" presId="urn:microsoft.com/office/officeart/2005/8/layout/radial5"/>
    <dgm:cxn modelId="{A1A59AAD-FEB8-4958-B7AD-B834090A5D6E}" type="presOf" srcId="{E035478C-7D03-4E52-82E1-650628F2346B}" destId="{6A2E4E80-1961-4619-B1AD-729EBC4D1F03}" srcOrd="1" destOrd="0" presId="urn:microsoft.com/office/officeart/2005/8/layout/radial5"/>
    <dgm:cxn modelId="{466B35BA-7A67-4210-B58F-E6D8790D0B2D}" type="presOf" srcId="{392E92CF-B518-4CF2-8AF8-04AE412EA344}" destId="{A73713AF-C79D-41B8-94D9-E978179F7F11}" srcOrd="0" destOrd="0" presId="urn:microsoft.com/office/officeart/2005/8/layout/radial5"/>
    <dgm:cxn modelId="{AB5456BA-51BF-4DFC-AA4B-783A0BD50CCA}" srcId="{392E92CF-B518-4CF2-8AF8-04AE412EA344}" destId="{4477311A-8F6F-4264-9335-BA2AC3778453}" srcOrd="3" destOrd="0" parTransId="{539D8984-F9CF-4A9E-83EC-CF325E574CB1}" sibTransId="{79549A0C-B463-437C-A8A6-0236F7990DD5}"/>
    <dgm:cxn modelId="{0F038FBE-368C-4C67-B41C-F3AB5C02E2C3}" type="presOf" srcId="{06375F86-A52D-4B04-A1EE-FC14946CCD7F}" destId="{52F2A3BA-F6EF-4636-9CDF-E163370BB20D}" srcOrd="1" destOrd="0" presId="urn:microsoft.com/office/officeart/2005/8/layout/radial5"/>
    <dgm:cxn modelId="{CADA5BC2-D98E-446A-83C5-C94ADE2B29F3}" type="presOf" srcId="{4477311A-8F6F-4264-9335-BA2AC3778453}" destId="{01B1FDDE-7BA0-4E92-A9CA-9DF1956E1656}" srcOrd="0" destOrd="0" presId="urn:microsoft.com/office/officeart/2005/8/layout/radial5"/>
    <dgm:cxn modelId="{2459F7C8-AF45-403E-A6B9-E1D116D52A76}" type="presOf" srcId="{8BC6E062-6D3E-4C9D-BA65-D60CA31684A0}" destId="{3D8DA3C3-73B6-44C3-90A9-4C5E9823D17B}" srcOrd="0" destOrd="0" presId="urn:microsoft.com/office/officeart/2005/8/layout/radial5"/>
    <dgm:cxn modelId="{8277C7CD-D45A-4045-A960-6F2D73EE79E2}" type="presOf" srcId="{539D8984-F9CF-4A9E-83EC-CF325E574CB1}" destId="{F3804940-41C3-46F8-81AB-8FB271B8D909}" srcOrd="0" destOrd="0" presId="urn:microsoft.com/office/officeart/2005/8/layout/radial5"/>
    <dgm:cxn modelId="{0B15DAF1-7F37-4F89-BD69-BAAD02D904F5}" srcId="{392E92CF-B518-4CF2-8AF8-04AE412EA344}" destId="{51F98B78-C894-4B8B-8414-128A93B4A884}" srcOrd="2" destOrd="0" parTransId="{E035478C-7D03-4E52-82E1-650628F2346B}" sibTransId="{BB99037A-C3CD-4C4C-A428-1CC83CBFD72E}"/>
    <dgm:cxn modelId="{32EA3519-9E3E-4511-B836-A7648CB5E1BE}" type="presParOf" srcId="{0A1C1BA8-F5E8-4D72-A8A5-7047F00D189F}" destId="{A73713AF-C79D-41B8-94D9-E978179F7F11}" srcOrd="0" destOrd="0" presId="urn:microsoft.com/office/officeart/2005/8/layout/radial5"/>
    <dgm:cxn modelId="{6AF5EC1E-6561-432A-A454-52245F2CA78D}" type="presParOf" srcId="{0A1C1BA8-F5E8-4D72-A8A5-7047F00D189F}" destId="{5FDE813B-3374-4EEA-8727-7DFF3EF8212A}" srcOrd="1" destOrd="0" presId="urn:microsoft.com/office/officeart/2005/8/layout/radial5"/>
    <dgm:cxn modelId="{76945E50-0DC7-4DC6-925D-CF3E602CE8F3}" type="presParOf" srcId="{5FDE813B-3374-4EEA-8727-7DFF3EF8212A}" destId="{52F2A3BA-F6EF-4636-9CDF-E163370BB20D}" srcOrd="0" destOrd="0" presId="urn:microsoft.com/office/officeart/2005/8/layout/radial5"/>
    <dgm:cxn modelId="{D11EE16F-44B0-4A94-892C-AFE22379179A}" type="presParOf" srcId="{0A1C1BA8-F5E8-4D72-A8A5-7047F00D189F}" destId="{1313D550-7380-4DCE-AC0F-3924FB5B107D}" srcOrd="2" destOrd="0" presId="urn:microsoft.com/office/officeart/2005/8/layout/radial5"/>
    <dgm:cxn modelId="{82814892-09A6-4715-BEC4-AF7A41E5902F}" type="presParOf" srcId="{0A1C1BA8-F5E8-4D72-A8A5-7047F00D189F}" destId="{8ED40AFE-B617-4A28-8B94-509637C772D4}" srcOrd="3" destOrd="0" presId="urn:microsoft.com/office/officeart/2005/8/layout/radial5"/>
    <dgm:cxn modelId="{4ED2D482-947D-48E3-BFAB-11CE2EE8D32F}" type="presParOf" srcId="{8ED40AFE-B617-4A28-8B94-509637C772D4}" destId="{334A976C-0A1E-4911-BDF2-E1FE497A80A8}" srcOrd="0" destOrd="0" presId="urn:microsoft.com/office/officeart/2005/8/layout/radial5"/>
    <dgm:cxn modelId="{10209F64-ADEF-4A82-8166-69B55951CBFE}" type="presParOf" srcId="{0A1C1BA8-F5E8-4D72-A8A5-7047F00D189F}" destId="{04C93A0A-7E7D-47A2-B09F-6F2FF891B87B}" srcOrd="4" destOrd="0" presId="urn:microsoft.com/office/officeart/2005/8/layout/radial5"/>
    <dgm:cxn modelId="{DB6F0EDE-BCC9-4B4C-9053-4D08BFF511DE}" type="presParOf" srcId="{0A1C1BA8-F5E8-4D72-A8A5-7047F00D189F}" destId="{9D9DDAF3-8FAD-4537-97CE-7568A6860198}" srcOrd="5" destOrd="0" presId="urn:microsoft.com/office/officeart/2005/8/layout/radial5"/>
    <dgm:cxn modelId="{7DE0E6B5-B5C3-4A3A-B52A-23825CB58684}" type="presParOf" srcId="{9D9DDAF3-8FAD-4537-97CE-7568A6860198}" destId="{6A2E4E80-1961-4619-B1AD-729EBC4D1F03}" srcOrd="0" destOrd="0" presId="urn:microsoft.com/office/officeart/2005/8/layout/radial5"/>
    <dgm:cxn modelId="{64AFD7A6-8A99-464B-AC7C-D0F8897973D1}" type="presParOf" srcId="{0A1C1BA8-F5E8-4D72-A8A5-7047F00D189F}" destId="{A636448E-9D47-4B2E-83B4-2363977D3E78}" srcOrd="6" destOrd="0" presId="urn:microsoft.com/office/officeart/2005/8/layout/radial5"/>
    <dgm:cxn modelId="{BE06DF30-20E1-4F4F-8C33-CCC54ABDE721}" type="presParOf" srcId="{0A1C1BA8-F5E8-4D72-A8A5-7047F00D189F}" destId="{F3804940-41C3-46F8-81AB-8FB271B8D909}" srcOrd="7" destOrd="0" presId="urn:microsoft.com/office/officeart/2005/8/layout/radial5"/>
    <dgm:cxn modelId="{3BE49974-1273-4065-8768-D5691C0DA742}" type="presParOf" srcId="{F3804940-41C3-46F8-81AB-8FB271B8D909}" destId="{E3F20499-1C98-4A3F-92D6-AB25629B13A7}" srcOrd="0" destOrd="0" presId="urn:microsoft.com/office/officeart/2005/8/layout/radial5"/>
    <dgm:cxn modelId="{69F78E64-BB6C-4CF6-B3A7-C30039A4406B}" type="presParOf" srcId="{0A1C1BA8-F5E8-4D72-A8A5-7047F00D189F}" destId="{01B1FDDE-7BA0-4E92-A9CA-9DF1956E1656}" srcOrd="8" destOrd="0" presId="urn:microsoft.com/office/officeart/2005/8/layout/radial5"/>
    <dgm:cxn modelId="{B46B6DEA-5C64-48A6-A050-56F26B8BA713}" type="presParOf" srcId="{0A1C1BA8-F5E8-4D72-A8A5-7047F00D189F}" destId="{3D8DA3C3-73B6-44C3-90A9-4C5E9823D17B}" srcOrd="9" destOrd="0" presId="urn:microsoft.com/office/officeart/2005/8/layout/radial5"/>
    <dgm:cxn modelId="{81B144CC-E3B9-49A3-B281-61839F6B4507}" type="presParOf" srcId="{3D8DA3C3-73B6-44C3-90A9-4C5E9823D17B}" destId="{CD0CBC91-F3F0-4A07-970B-A80356EAC564}" srcOrd="0" destOrd="0" presId="urn:microsoft.com/office/officeart/2005/8/layout/radial5"/>
    <dgm:cxn modelId="{2285EFF1-7DA3-4F5C-92CF-5D0FE7E92A4A}" type="presParOf" srcId="{0A1C1BA8-F5E8-4D72-A8A5-7047F00D189F}" destId="{C70BEA9C-6B02-4C1E-91A4-ABF43BBF67F3}"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0CCFB-95F0-4A9A-9DE8-33E48FE09D4C}">
      <dsp:nvSpPr>
        <dsp:cNvPr id="0" name=""/>
        <dsp:cNvSpPr/>
      </dsp:nvSpPr>
      <dsp:spPr>
        <a:xfrm>
          <a:off x="1901664" y="1317064"/>
          <a:ext cx="2223591" cy="222359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MX" sz="6500" b="0" kern="1200" dirty="0"/>
            <a:t>135</a:t>
          </a:r>
          <a:r>
            <a:rPr lang="es-MX" sz="6500" b="1" kern="1200" dirty="0"/>
            <a:t> </a:t>
          </a:r>
        </a:p>
      </dsp:txBody>
      <dsp:txXfrm>
        <a:off x="2227301" y="1642701"/>
        <a:ext cx="1572317" cy="1572317"/>
      </dsp:txXfrm>
    </dsp:sp>
    <dsp:sp modelId="{F332EBF2-31B7-4C8D-9F2B-0A9CFB09DB16}">
      <dsp:nvSpPr>
        <dsp:cNvPr id="0" name=""/>
        <dsp:cNvSpPr/>
      </dsp:nvSpPr>
      <dsp:spPr>
        <a:xfrm>
          <a:off x="2457562" y="14176"/>
          <a:ext cx="1111795" cy="1111795"/>
        </a:xfrm>
        <a:prstGeom prst="ellipse">
          <a:avLst/>
        </a:prstGeom>
        <a:solidFill>
          <a:schemeClr val="accent5">
            <a:alpha val="50000"/>
            <a:hueOff val="-519888"/>
            <a:satOff val="-1340"/>
            <a:lumOff val="-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Brasil</a:t>
          </a:r>
        </a:p>
      </dsp:txBody>
      <dsp:txXfrm>
        <a:off x="2620381" y="176995"/>
        <a:ext cx="786157" cy="786157"/>
      </dsp:txXfrm>
    </dsp:sp>
    <dsp:sp modelId="{76227E61-501C-424B-BA3C-3F754E4F1682}">
      <dsp:nvSpPr>
        <dsp:cNvPr id="0" name=""/>
        <dsp:cNvSpPr/>
      </dsp:nvSpPr>
      <dsp:spPr>
        <a:xfrm>
          <a:off x="3321383" y="227089"/>
          <a:ext cx="1111795" cy="1111795"/>
        </a:xfrm>
        <a:prstGeom prst="ellipse">
          <a:avLst/>
        </a:prstGeom>
        <a:solidFill>
          <a:schemeClr val="accent5">
            <a:alpha val="50000"/>
            <a:hueOff val="-1039776"/>
            <a:satOff val="-2680"/>
            <a:lumOff val="-18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Costa Rica</a:t>
          </a:r>
        </a:p>
      </dsp:txBody>
      <dsp:txXfrm>
        <a:off x="3484202" y="389908"/>
        <a:ext cx="786157" cy="786157"/>
      </dsp:txXfrm>
    </dsp:sp>
    <dsp:sp modelId="{BBEE2518-C0DB-4BF5-ADCE-959BDC245D89}">
      <dsp:nvSpPr>
        <dsp:cNvPr id="0" name=""/>
        <dsp:cNvSpPr/>
      </dsp:nvSpPr>
      <dsp:spPr>
        <a:xfrm>
          <a:off x="3987313" y="817051"/>
          <a:ext cx="1111795" cy="1111795"/>
        </a:xfrm>
        <a:prstGeom prst="ellipse">
          <a:avLst/>
        </a:prstGeom>
        <a:solidFill>
          <a:schemeClr val="accent5">
            <a:alpha val="50000"/>
            <a:hueOff val="-1559664"/>
            <a:satOff val="-4020"/>
            <a:lumOff val="-27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Chile</a:t>
          </a:r>
        </a:p>
      </dsp:txBody>
      <dsp:txXfrm>
        <a:off x="4150132" y="979870"/>
        <a:ext cx="786157" cy="786157"/>
      </dsp:txXfrm>
    </dsp:sp>
    <dsp:sp modelId="{A74457EC-CD1C-4E27-944C-8E1C2ABFF4CD}">
      <dsp:nvSpPr>
        <dsp:cNvPr id="0" name=""/>
        <dsp:cNvSpPr/>
      </dsp:nvSpPr>
      <dsp:spPr>
        <a:xfrm>
          <a:off x="4302795" y="1648910"/>
          <a:ext cx="1111795" cy="1111795"/>
        </a:xfrm>
        <a:prstGeom prst="ellipse">
          <a:avLst/>
        </a:prstGeom>
        <a:solidFill>
          <a:schemeClr val="accent5">
            <a:alpha val="50000"/>
            <a:hueOff val="-2079552"/>
            <a:satOff val="-5360"/>
            <a:lumOff val="-36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Guatemala</a:t>
          </a:r>
        </a:p>
      </dsp:txBody>
      <dsp:txXfrm>
        <a:off x="4465614" y="1811729"/>
        <a:ext cx="786157" cy="786157"/>
      </dsp:txXfrm>
    </dsp:sp>
    <dsp:sp modelId="{044E20F2-7E3E-4140-BCAC-8863003D37D8}">
      <dsp:nvSpPr>
        <dsp:cNvPr id="0" name=""/>
        <dsp:cNvSpPr/>
      </dsp:nvSpPr>
      <dsp:spPr>
        <a:xfrm>
          <a:off x="4195557" y="2532097"/>
          <a:ext cx="1111795" cy="1111795"/>
        </a:xfrm>
        <a:prstGeom prst="ellipse">
          <a:avLst/>
        </a:prstGeom>
        <a:solidFill>
          <a:schemeClr val="accent5">
            <a:alpha val="50000"/>
            <a:hueOff val="-2599440"/>
            <a:satOff val="-6700"/>
            <a:lumOff val="-45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Ecuador</a:t>
          </a:r>
        </a:p>
      </dsp:txBody>
      <dsp:txXfrm>
        <a:off x="4358376" y="2694916"/>
        <a:ext cx="786157" cy="786157"/>
      </dsp:txXfrm>
    </dsp:sp>
    <dsp:sp modelId="{2451CE72-4B30-4291-B811-B297ABA80613}">
      <dsp:nvSpPr>
        <dsp:cNvPr id="0" name=""/>
        <dsp:cNvSpPr/>
      </dsp:nvSpPr>
      <dsp:spPr>
        <a:xfrm>
          <a:off x="3690165" y="3264283"/>
          <a:ext cx="1111795" cy="1111795"/>
        </a:xfrm>
        <a:prstGeom prst="ellipse">
          <a:avLst/>
        </a:prstGeom>
        <a:solidFill>
          <a:schemeClr val="accent5">
            <a:alpha val="50000"/>
            <a:hueOff val="-3119328"/>
            <a:satOff val="-8040"/>
            <a:lumOff val="-54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España</a:t>
          </a:r>
        </a:p>
      </dsp:txBody>
      <dsp:txXfrm>
        <a:off x="3852984" y="3427102"/>
        <a:ext cx="786157" cy="786157"/>
      </dsp:txXfrm>
    </dsp:sp>
    <dsp:sp modelId="{F0653938-5382-45C1-BC2F-61C4B227E6DD}">
      <dsp:nvSpPr>
        <dsp:cNvPr id="0" name=""/>
        <dsp:cNvSpPr/>
      </dsp:nvSpPr>
      <dsp:spPr>
        <a:xfrm>
          <a:off x="2902398" y="3677735"/>
          <a:ext cx="1111795" cy="1111795"/>
        </a:xfrm>
        <a:prstGeom prst="ellipse">
          <a:avLst/>
        </a:prstGeom>
        <a:solidFill>
          <a:schemeClr val="accent5">
            <a:alpha val="50000"/>
            <a:hueOff val="-3639215"/>
            <a:satOff val="-9379"/>
            <a:lumOff val="-63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Honduras</a:t>
          </a:r>
        </a:p>
      </dsp:txBody>
      <dsp:txXfrm>
        <a:off x="3065217" y="3840554"/>
        <a:ext cx="786157" cy="786157"/>
      </dsp:txXfrm>
    </dsp:sp>
    <dsp:sp modelId="{8E6F9E20-DB22-4117-96D0-D47DA4FFE4CE}">
      <dsp:nvSpPr>
        <dsp:cNvPr id="0" name=""/>
        <dsp:cNvSpPr/>
      </dsp:nvSpPr>
      <dsp:spPr>
        <a:xfrm>
          <a:off x="2012725" y="3677735"/>
          <a:ext cx="1111795" cy="1111795"/>
        </a:xfrm>
        <a:prstGeom prst="ellipse">
          <a:avLst/>
        </a:prstGeom>
        <a:solidFill>
          <a:schemeClr val="accent5">
            <a:alpha val="50000"/>
            <a:hueOff val="-4159103"/>
            <a:satOff val="-10719"/>
            <a:lumOff val="-7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México</a:t>
          </a:r>
        </a:p>
      </dsp:txBody>
      <dsp:txXfrm>
        <a:off x="2175544" y="3840554"/>
        <a:ext cx="786157" cy="786157"/>
      </dsp:txXfrm>
    </dsp:sp>
    <dsp:sp modelId="{1198EA98-CD8D-4C07-A6FB-791393DBDF96}">
      <dsp:nvSpPr>
        <dsp:cNvPr id="0" name=""/>
        <dsp:cNvSpPr/>
      </dsp:nvSpPr>
      <dsp:spPr>
        <a:xfrm>
          <a:off x="1224958" y="3264283"/>
          <a:ext cx="1111795" cy="1111795"/>
        </a:xfrm>
        <a:prstGeom prst="ellipse">
          <a:avLst/>
        </a:prstGeom>
        <a:solidFill>
          <a:schemeClr val="accent5">
            <a:alpha val="50000"/>
            <a:hueOff val="-4678991"/>
            <a:satOff val="-12059"/>
            <a:lumOff val="-81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Panamá</a:t>
          </a:r>
        </a:p>
      </dsp:txBody>
      <dsp:txXfrm>
        <a:off x="1387777" y="3427102"/>
        <a:ext cx="786157" cy="786157"/>
      </dsp:txXfrm>
    </dsp:sp>
    <dsp:sp modelId="{3EE59B95-3B63-4E97-8E9B-3C8A919783D3}">
      <dsp:nvSpPr>
        <dsp:cNvPr id="0" name=""/>
        <dsp:cNvSpPr/>
      </dsp:nvSpPr>
      <dsp:spPr>
        <a:xfrm>
          <a:off x="719566" y="2532097"/>
          <a:ext cx="1111795" cy="1111795"/>
        </a:xfrm>
        <a:prstGeom prst="ellipse">
          <a:avLst/>
        </a:prstGeom>
        <a:solidFill>
          <a:schemeClr val="accent5">
            <a:alpha val="50000"/>
            <a:hueOff val="-5198879"/>
            <a:satOff val="-13399"/>
            <a:lumOff val="-9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Perú</a:t>
          </a:r>
        </a:p>
      </dsp:txBody>
      <dsp:txXfrm>
        <a:off x="882385" y="2694916"/>
        <a:ext cx="786157" cy="786157"/>
      </dsp:txXfrm>
    </dsp:sp>
    <dsp:sp modelId="{496E574A-5E85-4563-BF00-5499579CA874}">
      <dsp:nvSpPr>
        <dsp:cNvPr id="0" name=""/>
        <dsp:cNvSpPr/>
      </dsp:nvSpPr>
      <dsp:spPr>
        <a:xfrm>
          <a:off x="612328" y="1648910"/>
          <a:ext cx="1111795" cy="1111795"/>
        </a:xfrm>
        <a:prstGeom prst="ellipse">
          <a:avLst/>
        </a:prstGeom>
        <a:solidFill>
          <a:schemeClr val="accent5">
            <a:alpha val="50000"/>
            <a:hueOff val="-5718767"/>
            <a:satOff val="-14739"/>
            <a:lumOff val="-99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Portugal</a:t>
          </a:r>
        </a:p>
      </dsp:txBody>
      <dsp:txXfrm>
        <a:off x="775147" y="1811729"/>
        <a:ext cx="786157" cy="786157"/>
      </dsp:txXfrm>
    </dsp:sp>
    <dsp:sp modelId="{899C3CF5-CF3A-43BC-8BC8-A49F59BB2967}">
      <dsp:nvSpPr>
        <dsp:cNvPr id="0" name=""/>
        <dsp:cNvSpPr/>
      </dsp:nvSpPr>
      <dsp:spPr>
        <a:xfrm>
          <a:off x="927811" y="817051"/>
          <a:ext cx="1111795" cy="1111795"/>
        </a:xfrm>
        <a:prstGeom prst="ellipse">
          <a:avLst/>
        </a:prstGeom>
        <a:solidFill>
          <a:schemeClr val="accent5">
            <a:alpha val="50000"/>
            <a:hueOff val="-6238655"/>
            <a:satOff val="-16079"/>
            <a:lumOff val="-108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Puerto Rico</a:t>
          </a:r>
        </a:p>
      </dsp:txBody>
      <dsp:txXfrm>
        <a:off x="1090630" y="979870"/>
        <a:ext cx="786157" cy="786157"/>
      </dsp:txXfrm>
    </dsp:sp>
    <dsp:sp modelId="{FB2C1FD3-A6AF-48BF-8BB3-648C950F01F5}">
      <dsp:nvSpPr>
        <dsp:cNvPr id="0" name=""/>
        <dsp:cNvSpPr/>
      </dsp:nvSpPr>
      <dsp:spPr>
        <a:xfrm>
          <a:off x="1593741" y="227089"/>
          <a:ext cx="1111795" cy="1111795"/>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República Dominicana</a:t>
          </a:r>
        </a:p>
      </dsp:txBody>
      <dsp:txXfrm>
        <a:off x="1756560" y="389908"/>
        <a:ext cx="786157" cy="786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86ECE-9E00-48B8-A973-27E662DA4DE6}">
      <dsp:nvSpPr>
        <dsp:cNvPr id="0" name=""/>
        <dsp:cNvSpPr/>
      </dsp:nvSpPr>
      <dsp:spPr>
        <a:xfrm>
          <a:off x="2295473" y="1597447"/>
          <a:ext cx="1138644" cy="113864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t>Expediente electrónico</a:t>
          </a:r>
        </a:p>
      </dsp:txBody>
      <dsp:txXfrm>
        <a:off x="2462224" y="1764198"/>
        <a:ext cx="805142" cy="805142"/>
      </dsp:txXfrm>
    </dsp:sp>
    <dsp:sp modelId="{D8B6332A-31D8-454A-9E41-29619978DEA7}">
      <dsp:nvSpPr>
        <dsp:cNvPr id="0" name=""/>
        <dsp:cNvSpPr/>
      </dsp:nvSpPr>
      <dsp:spPr>
        <a:xfrm rot="16200000">
          <a:off x="2743869" y="1182561"/>
          <a:ext cx="241851" cy="38713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a:off x="2780147" y="1296267"/>
        <a:ext cx="169296" cy="232283"/>
      </dsp:txXfrm>
    </dsp:sp>
    <dsp:sp modelId="{ECC2F368-19C5-4952-9DB0-7196661A2D58}">
      <dsp:nvSpPr>
        <dsp:cNvPr id="0" name=""/>
        <dsp:cNvSpPr/>
      </dsp:nvSpPr>
      <dsp:spPr>
        <a:xfrm>
          <a:off x="2295473" y="2480"/>
          <a:ext cx="1138644" cy="113864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t>Envío de promociones</a:t>
          </a:r>
        </a:p>
      </dsp:txBody>
      <dsp:txXfrm>
        <a:off x="2462224" y="169231"/>
        <a:ext cx="805142" cy="805142"/>
      </dsp:txXfrm>
    </dsp:sp>
    <dsp:sp modelId="{CCCB9847-BE3A-487E-A8C4-B93FEC7569F8}">
      <dsp:nvSpPr>
        <dsp:cNvPr id="0" name=""/>
        <dsp:cNvSpPr/>
      </dsp:nvSpPr>
      <dsp:spPr>
        <a:xfrm rot="20520000">
          <a:off x="3495812" y="1728879"/>
          <a:ext cx="241851" cy="38713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a:off x="3497588" y="1817517"/>
        <a:ext cx="169296" cy="232283"/>
      </dsp:txXfrm>
    </dsp:sp>
    <dsp:sp modelId="{5D0EA771-88D1-4D77-9197-75537EA77F17}">
      <dsp:nvSpPr>
        <dsp:cNvPr id="0" name=""/>
        <dsp:cNvSpPr/>
      </dsp:nvSpPr>
      <dsp:spPr>
        <a:xfrm>
          <a:off x="3812377" y="1104575"/>
          <a:ext cx="1138644" cy="113864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t>Consulta de expedientes</a:t>
          </a:r>
        </a:p>
      </dsp:txBody>
      <dsp:txXfrm>
        <a:off x="3979128" y="1271326"/>
        <a:ext cx="805142" cy="805142"/>
      </dsp:txXfrm>
    </dsp:sp>
    <dsp:sp modelId="{1AC19CEC-A963-454A-9D21-6FF8262C313E}">
      <dsp:nvSpPr>
        <dsp:cNvPr id="0" name=""/>
        <dsp:cNvSpPr/>
      </dsp:nvSpPr>
      <dsp:spPr>
        <a:xfrm rot="3240000">
          <a:off x="3208595" y="2612840"/>
          <a:ext cx="241851" cy="38713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a:off x="3223549" y="2660919"/>
        <a:ext cx="169296" cy="232283"/>
      </dsp:txXfrm>
    </dsp:sp>
    <dsp:sp modelId="{3E263E87-B49B-4C6A-90E3-1D3279C78548}">
      <dsp:nvSpPr>
        <dsp:cNvPr id="0" name=""/>
        <dsp:cNvSpPr/>
      </dsp:nvSpPr>
      <dsp:spPr>
        <a:xfrm>
          <a:off x="3232971" y="2887803"/>
          <a:ext cx="1138644" cy="113864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t>Notificaciones electrónicas</a:t>
          </a:r>
        </a:p>
      </dsp:txBody>
      <dsp:txXfrm>
        <a:off x="3399722" y="3054554"/>
        <a:ext cx="805142" cy="805142"/>
      </dsp:txXfrm>
    </dsp:sp>
    <dsp:sp modelId="{6DE56997-8B26-43F7-9861-9AF96A1FD65E}">
      <dsp:nvSpPr>
        <dsp:cNvPr id="0" name=""/>
        <dsp:cNvSpPr/>
      </dsp:nvSpPr>
      <dsp:spPr>
        <a:xfrm rot="7560000">
          <a:off x="2279143" y="2612840"/>
          <a:ext cx="241851" cy="38713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rot="10800000">
        <a:off x="2336744" y="2660919"/>
        <a:ext cx="169296" cy="232283"/>
      </dsp:txXfrm>
    </dsp:sp>
    <dsp:sp modelId="{8F951E84-CA2F-49E1-BC01-CADC5ECCE6BA}">
      <dsp:nvSpPr>
        <dsp:cNvPr id="0" name=""/>
        <dsp:cNvSpPr/>
      </dsp:nvSpPr>
      <dsp:spPr>
        <a:xfrm>
          <a:off x="1357975" y="2887803"/>
          <a:ext cx="1138644" cy="113864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t>Audiencias por video conferencia</a:t>
          </a:r>
        </a:p>
      </dsp:txBody>
      <dsp:txXfrm>
        <a:off x="1524726" y="3054554"/>
        <a:ext cx="805142" cy="805142"/>
      </dsp:txXfrm>
    </dsp:sp>
    <dsp:sp modelId="{F081EDCE-E9AC-4E9C-821E-D535CD9B89C3}">
      <dsp:nvSpPr>
        <dsp:cNvPr id="0" name=""/>
        <dsp:cNvSpPr/>
      </dsp:nvSpPr>
      <dsp:spPr>
        <a:xfrm rot="11880000">
          <a:off x="1991927" y="1728879"/>
          <a:ext cx="241851" cy="38713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rot="10800000">
        <a:off x="2062706" y="1817517"/>
        <a:ext cx="169296" cy="232283"/>
      </dsp:txXfrm>
    </dsp:sp>
    <dsp:sp modelId="{94F3E7C7-63FF-4B22-B69E-38D41A1BE01E}">
      <dsp:nvSpPr>
        <dsp:cNvPr id="0" name=""/>
        <dsp:cNvSpPr/>
      </dsp:nvSpPr>
      <dsp:spPr>
        <a:xfrm>
          <a:off x="778569" y="1104575"/>
          <a:ext cx="1138644" cy="113864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t>Firma electrónica</a:t>
          </a:r>
        </a:p>
      </dsp:txBody>
      <dsp:txXfrm>
        <a:off x="945320" y="1271326"/>
        <a:ext cx="805142" cy="805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713AF-C79D-41B8-94D9-E978179F7F11}">
      <dsp:nvSpPr>
        <dsp:cNvPr id="0" name=""/>
        <dsp:cNvSpPr/>
      </dsp:nvSpPr>
      <dsp:spPr>
        <a:xfrm>
          <a:off x="2406645" y="1655457"/>
          <a:ext cx="916300" cy="91630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PT" sz="1000" b="1" kern="1200" dirty="0"/>
            <a:t>Ficheiro eletrónico </a:t>
          </a:r>
          <a:endParaRPr lang="es-MX" sz="1000" b="1" kern="1200" dirty="0"/>
        </a:p>
      </dsp:txBody>
      <dsp:txXfrm>
        <a:off x="2540834" y="1789646"/>
        <a:ext cx="647922" cy="647922"/>
      </dsp:txXfrm>
    </dsp:sp>
    <dsp:sp modelId="{5FDE813B-3374-4EEA-8727-7DFF3EF8212A}">
      <dsp:nvSpPr>
        <dsp:cNvPr id="0" name=""/>
        <dsp:cNvSpPr/>
      </dsp:nvSpPr>
      <dsp:spPr>
        <a:xfrm rot="16200000">
          <a:off x="2721040" y="1203545"/>
          <a:ext cx="287509" cy="37762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a:off x="2764167" y="1322197"/>
        <a:ext cx="201256" cy="226577"/>
      </dsp:txXfrm>
    </dsp:sp>
    <dsp:sp modelId="{1313D550-7380-4DCE-AC0F-3924FB5B107D}">
      <dsp:nvSpPr>
        <dsp:cNvPr id="0" name=""/>
        <dsp:cNvSpPr/>
      </dsp:nvSpPr>
      <dsp:spPr>
        <a:xfrm>
          <a:off x="2227444" y="2318"/>
          <a:ext cx="1274702" cy="111066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PT" sz="1000" b="1" kern="1200" dirty="0"/>
            <a:t>Envio de requerimentos</a:t>
          </a:r>
          <a:endParaRPr lang="es-MX" sz="1000" b="1" kern="1200" dirty="0"/>
        </a:p>
      </dsp:txBody>
      <dsp:txXfrm>
        <a:off x="2414120" y="164971"/>
        <a:ext cx="901350" cy="785361"/>
      </dsp:txXfrm>
    </dsp:sp>
    <dsp:sp modelId="{8ED40AFE-B617-4A28-8B94-509637C772D4}">
      <dsp:nvSpPr>
        <dsp:cNvPr id="0" name=""/>
        <dsp:cNvSpPr/>
      </dsp:nvSpPr>
      <dsp:spPr>
        <a:xfrm rot="20520000">
          <a:off x="3406989" y="1701915"/>
          <a:ext cx="287509" cy="37762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a:off x="3409100" y="1790767"/>
        <a:ext cx="201256" cy="226577"/>
      </dsp:txXfrm>
    </dsp:sp>
    <dsp:sp modelId="{04C93A0A-7E7D-47A2-B09F-6F2FF891B87B}">
      <dsp:nvSpPr>
        <dsp:cNvPr id="0" name=""/>
        <dsp:cNvSpPr/>
      </dsp:nvSpPr>
      <dsp:spPr>
        <a:xfrm>
          <a:off x="3789262" y="1077457"/>
          <a:ext cx="1110667" cy="111066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PT" sz="1000" b="1" kern="1200" dirty="0"/>
            <a:t>Consulta dos processos</a:t>
          </a:r>
          <a:endParaRPr lang="es-MX" sz="1000" b="1" kern="1200" dirty="0"/>
        </a:p>
      </dsp:txBody>
      <dsp:txXfrm>
        <a:off x="3951915" y="1240110"/>
        <a:ext cx="785361" cy="785361"/>
      </dsp:txXfrm>
    </dsp:sp>
    <dsp:sp modelId="{9D9DDAF3-8FAD-4537-97CE-7568A6860198}">
      <dsp:nvSpPr>
        <dsp:cNvPr id="0" name=""/>
        <dsp:cNvSpPr/>
      </dsp:nvSpPr>
      <dsp:spPr>
        <a:xfrm rot="3240000">
          <a:off x="3144980" y="2508296"/>
          <a:ext cx="287509" cy="37762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a:off x="3162757" y="2548931"/>
        <a:ext cx="201256" cy="226577"/>
      </dsp:txXfrm>
    </dsp:sp>
    <dsp:sp modelId="{A636448E-9D47-4B2E-83B4-2363977D3E78}">
      <dsp:nvSpPr>
        <dsp:cNvPr id="0" name=""/>
        <dsp:cNvSpPr/>
      </dsp:nvSpPr>
      <dsp:spPr>
        <a:xfrm>
          <a:off x="3224029" y="2817067"/>
          <a:ext cx="1110667" cy="111066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PT" sz="1000" b="1" kern="1200" dirty="0"/>
            <a:t>Notificações eletrónicas</a:t>
          </a:r>
          <a:endParaRPr lang="es-MX" sz="1000" b="1" kern="1200" dirty="0"/>
        </a:p>
      </dsp:txBody>
      <dsp:txXfrm>
        <a:off x="3386682" y="2979720"/>
        <a:ext cx="785361" cy="785361"/>
      </dsp:txXfrm>
    </dsp:sp>
    <dsp:sp modelId="{F3804940-41C3-46F8-81AB-8FB271B8D909}">
      <dsp:nvSpPr>
        <dsp:cNvPr id="0" name=""/>
        <dsp:cNvSpPr/>
      </dsp:nvSpPr>
      <dsp:spPr>
        <a:xfrm rot="7560000">
          <a:off x="2297101" y="2508296"/>
          <a:ext cx="287509" cy="37762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rot="10800000">
        <a:off x="2365577" y="2548931"/>
        <a:ext cx="201256" cy="226577"/>
      </dsp:txXfrm>
    </dsp:sp>
    <dsp:sp modelId="{01B1FDDE-7BA0-4E92-A9CA-9DF1956E1656}">
      <dsp:nvSpPr>
        <dsp:cNvPr id="0" name=""/>
        <dsp:cNvSpPr/>
      </dsp:nvSpPr>
      <dsp:spPr>
        <a:xfrm>
          <a:off x="1394894" y="2817067"/>
          <a:ext cx="1110667" cy="111066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PT" sz="1000" b="1" kern="1200" dirty="0"/>
            <a:t>Audições por videoconferência</a:t>
          </a:r>
          <a:endParaRPr lang="es-MX" sz="1000" b="1" kern="1200" dirty="0"/>
        </a:p>
      </dsp:txBody>
      <dsp:txXfrm>
        <a:off x="1557547" y="2979720"/>
        <a:ext cx="785361" cy="785361"/>
      </dsp:txXfrm>
    </dsp:sp>
    <dsp:sp modelId="{3D8DA3C3-73B6-44C3-90A9-4C5E9823D17B}">
      <dsp:nvSpPr>
        <dsp:cNvPr id="0" name=""/>
        <dsp:cNvSpPr/>
      </dsp:nvSpPr>
      <dsp:spPr>
        <a:xfrm rot="11880000">
          <a:off x="2035092" y="1701915"/>
          <a:ext cx="287509" cy="37762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b="1" kern="1200"/>
        </a:p>
      </dsp:txBody>
      <dsp:txXfrm rot="10800000">
        <a:off x="2119234" y="1790767"/>
        <a:ext cx="201256" cy="226577"/>
      </dsp:txXfrm>
    </dsp:sp>
    <dsp:sp modelId="{C70BEA9C-6B02-4C1E-91A4-ABF43BBF67F3}">
      <dsp:nvSpPr>
        <dsp:cNvPr id="0" name=""/>
        <dsp:cNvSpPr/>
      </dsp:nvSpPr>
      <dsp:spPr>
        <a:xfrm>
          <a:off x="829660" y="1077457"/>
          <a:ext cx="1110667" cy="111066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PT" sz="1000" b="1" kern="1200" dirty="0"/>
            <a:t>Assinaturas </a:t>
          </a:r>
          <a:r>
            <a:rPr lang="pt-PT" sz="1000" b="1" kern="1200" dirty="0" err="1"/>
            <a:t>electrónicas</a:t>
          </a:r>
          <a:r>
            <a:rPr lang="pt-PT" sz="1000" b="1" kern="1200" dirty="0"/>
            <a:t> </a:t>
          </a:r>
          <a:endParaRPr lang="es-MX" sz="1000" b="1" kern="1200" dirty="0"/>
        </a:p>
      </dsp:txBody>
      <dsp:txXfrm>
        <a:off x="992313" y="1240110"/>
        <a:ext cx="785361" cy="78536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F12114B-5429-4845-849B-D6661D8848B3}" type="datetimeFigureOut">
              <a:rPr lang="es-MX" smtClean="0"/>
              <a:t>11/02/2025</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CADF32-8F8D-4B92-BB93-7907D0E8E162}" type="slidenum">
              <a:rPr lang="es-MX" smtClean="0"/>
              <a:t>‹nº›</a:t>
            </a:fld>
            <a:endParaRPr lang="es-MX"/>
          </a:p>
        </p:txBody>
      </p:sp>
    </p:spTree>
    <p:extLst>
      <p:ext uri="{BB962C8B-B14F-4D97-AF65-F5344CB8AC3E}">
        <p14:creationId xmlns:p14="http://schemas.microsoft.com/office/powerpoint/2010/main" val="85113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6CC18-4B45-A65E-5C09-501FDFBAC9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33D10A1-4595-036D-1E0F-233138DC3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74FEFD6-2286-7F0A-89A4-88047CD741C6}"/>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5" name="Marcador de pie de página 4">
            <a:extLst>
              <a:ext uri="{FF2B5EF4-FFF2-40B4-BE49-F238E27FC236}">
                <a16:creationId xmlns:a16="http://schemas.microsoft.com/office/drawing/2014/main" id="{0BF1D5F5-8F06-2A1B-995D-66B2ABC767B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3337D1F1-D9BB-E667-D685-94AAE80EC90A}"/>
              </a:ext>
            </a:extLst>
          </p:cNvPr>
          <p:cNvSpPr>
            <a:spLocks noGrp="1"/>
          </p:cNvSpPr>
          <p:nvPr>
            <p:ph type="sldNum" sz="quarter" idx="12"/>
          </p:nvPr>
        </p:nvSpPr>
        <p:spPr/>
        <p:txBody>
          <a:bodyPr/>
          <a:lstStyle/>
          <a:p>
            <a:fld id="{0C7C0533-AEA6-4655-8333-D20E5F6A5783}" type="slidenum">
              <a:rPr lang="es-MX" smtClean="0"/>
              <a:t>‹nº›</a:t>
            </a:fld>
            <a:endParaRPr lang="es-MX" dirty="0"/>
          </a:p>
        </p:txBody>
      </p:sp>
      <p:pic>
        <p:nvPicPr>
          <p:cNvPr id="8" name="Imagen 7">
            <a:extLst>
              <a:ext uri="{FF2B5EF4-FFF2-40B4-BE49-F238E27FC236}">
                <a16:creationId xmlns:a16="http://schemas.microsoft.com/office/drawing/2014/main" id="{A27276BF-DC3B-51D2-8A29-D0A3EF3381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910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21EF1-3B66-533E-0009-7C187FEE7E0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48C3111-3626-839C-CE1C-F36B913C67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6C0D382-82FA-DF4A-F791-2AC7F50B4F00}"/>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5" name="Marcador de pie de página 4">
            <a:extLst>
              <a:ext uri="{FF2B5EF4-FFF2-40B4-BE49-F238E27FC236}">
                <a16:creationId xmlns:a16="http://schemas.microsoft.com/office/drawing/2014/main" id="{86811A64-0E92-B236-7055-21690A8C874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3552D05F-8829-549E-8456-ADAB9D9F6DF7}"/>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301511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13BFC53-0C45-C890-3C99-227616DB36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646CD21-9658-0D98-63A8-D0DC4D91A8E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19239D4-A638-7D88-C262-A271E800DDBB}"/>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5" name="Marcador de pie de página 4">
            <a:extLst>
              <a:ext uri="{FF2B5EF4-FFF2-40B4-BE49-F238E27FC236}">
                <a16:creationId xmlns:a16="http://schemas.microsoft.com/office/drawing/2014/main" id="{99197262-0C22-AC3C-77A2-49A2923E436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C2E6C505-76EB-1305-EA3F-F8AC6958F3A1}"/>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52616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95DBC-7080-77C8-0423-F771CAB0BD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B47F4C6-ED5F-E9AB-9542-EED5568370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19B46A-80CB-87AF-8AB4-5D957CA3DBF8}"/>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5" name="Marcador de pie de página 4">
            <a:extLst>
              <a:ext uri="{FF2B5EF4-FFF2-40B4-BE49-F238E27FC236}">
                <a16:creationId xmlns:a16="http://schemas.microsoft.com/office/drawing/2014/main" id="{FCD6351B-0D2B-398C-7D3B-6F7341B14EB7}"/>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D8EE048D-89A4-B5CC-F937-BC88B214487C}"/>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108008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6AB75B-6610-B480-8F80-3A459D43F3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452F57B-E6ED-8AB7-DDE2-361F895ABC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9F60001-7080-6A5F-6558-C0740B6782C5}"/>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5" name="Marcador de pie de página 4">
            <a:extLst>
              <a:ext uri="{FF2B5EF4-FFF2-40B4-BE49-F238E27FC236}">
                <a16:creationId xmlns:a16="http://schemas.microsoft.com/office/drawing/2014/main" id="{90719532-281B-271A-6721-5E1B1688B01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7AD875B2-CD78-1FF3-D75C-9071002E101D}"/>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18190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D698E-8E38-4B12-AA4A-E5C5C4CC713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882A899-DAE4-5D91-7A6A-4C03BE8E24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AC44397-FE4F-7518-A965-E4AAA9B5D69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11AEC0D-49B8-3B3E-FE41-30DD132D5887}"/>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6" name="Marcador de pie de página 5">
            <a:extLst>
              <a:ext uri="{FF2B5EF4-FFF2-40B4-BE49-F238E27FC236}">
                <a16:creationId xmlns:a16="http://schemas.microsoft.com/office/drawing/2014/main" id="{DEA63C7F-6FC9-5BA0-8E5E-FC358224ECE2}"/>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D77DAC81-655E-9942-2345-B983B5E3343D}"/>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141769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61BDC2-8232-D0CE-EE18-590F7659FBF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2B41E06-DC8A-CC23-8779-A8AF6E6B0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827ABA-0C57-917D-3D45-6510D0C42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CAE49E6-8B56-C081-06DB-0F5BFC122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2FE90D3-4254-608E-6477-E30AEFAFFC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E3CA2E4-CD8B-E7EB-DEBA-DC3A1846162F}"/>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8" name="Marcador de pie de página 7">
            <a:extLst>
              <a:ext uri="{FF2B5EF4-FFF2-40B4-BE49-F238E27FC236}">
                <a16:creationId xmlns:a16="http://schemas.microsoft.com/office/drawing/2014/main" id="{84590E20-BCEF-6C4E-B739-C6021A6A570F}"/>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EB0118E2-9964-F18F-E963-C24B589EE6F4}"/>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208331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A3BCA-3D4C-A4CF-2157-07C327262F7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BDA5273-9DF3-5E7A-EF49-C1DCADA2D79A}"/>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4" name="Marcador de pie de página 3">
            <a:extLst>
              <a:ext uri="{FF2B5EF4-FFF2-40B4-BE49-F238E27FC236}">
                <a16:creationId xmlns:a16="http://schemas.microsoft.com/office/drawing/2014/main" id="{7CB4A19A-2594-D19F-C3E2-E3CC4FBC95D6}"/>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E8407300-2706-A5C5-0CCB-095F45143364}"/>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365453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8E210F-F146-D6BF-92D6-C7E2C56164B8}"/>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3" name="Marcador de pie de página 2">
            <a:extLst>
              <a:ext uri="{FF2B5EF4-FFF2-40B4-BE49-F238E27FC236}">
                <a16:creationId xmlns:a16="http://schemas.microsoft.com/office/drawing/2014/main" id="{58528D9E-C74D-AB30-CF90-004E4A3AEBCE}"/>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F87AE882-2D8F-E182-5B5B-B49ED2EFBE3C}"/>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118732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9AB3D-C7E5-6314-6424-0E09CF5FC3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F24E86C-7AEA-CFA5-5FA4-46ED39544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A8C31DC-0FCC-284F-96D8-B1145CCBD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8FC5C5-8E90-DA7E-8408-7FC737992E6A}"/>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6" name="Marcador de pie de página 5">
            <a:extLst>
              <a:ext uri="{FF2B5EF4-FFF2-40B4-BE49-F238E27FC236}">
                <a16:creationId xmlns:a16="http://schemas.microsoft.com/office/drawing/2014/main" id="{80375387-B329-94FE-04A7-A904E2338E9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E5E9339C-1464-AA3E-9065-9759D0983576}"/>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424107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9437F-37DD-16DC-D308-E740515CD8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8CF47EF-E405-85AC-D561-44A4EACB2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137CDF04-9A4F-1491-AB0F-8C3609E2A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50D93B-1242-6AF5-6B8C-264EDF8CE370}"/>
              </a:ext>
            </a:extLst>
          </p:cNvPr>
          <p:cNvSpPr>
            <a:spLocks noGrp="1"/>
          </p:cNvSpPr>
          <p:nvPr>
            <p:ph type="dt" sz="half" idx="10"/>
          </p:nvPr>
        </p:nvSpPr>
        <p:spPr/>
        <p:txBody>
          <a:bodyPr/>
          <a:lstStyle/>
          <a:p>
            <a:fld id="{26D27D30-B5C8-46BD-9EF6-E3CC1B757B01}" type="datetimeFigureOut">
              <a:rPr lang="es-MX" smtClean="0"/>
              <a:t>11/02/2025</a:t>
            </a:fld>
            <a:endParaRPr lang="es-MX" dirty="0"/>
          </a:p>
        </p:txBody>
      </p:sp>
      <p:sp>
        <p:nvSpPr>
          <p:cNvPr id="6" name="Marcador de pie de página 5">
            <a:extLst>
              <a:ext uri="{FF2B5EF4-FFF2-40B4-BE49-F238E27FC236}">
                <a16:creationId xmlns:a16="http://schemas.microsoft.com/office/drawing/2014/main" id="{0FB49B58-A70F-AE12-894E-0A97C1864EF2}"/>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75D52B6D-1179-2DFB-9835-EE36FE782FEF}"/>
              </a:ext>
            </a:extLst>
          </p:cNvPr>
          <p:cNvSpPr>
            <a:spLocks noGrp="1"/>
          </p:cNvSpPr>
          <p:nvPr>
            <p:ph type="sldNum" sz="quarter" idx="12"/>
          </p:nvPr>
        </p:nvSpPr>
        <p:spPr/>
        <p:txBody>
          <a:bodyPr/>
          <a:lstStyle/>
          <a:p>
            <a:fld id="{0C7C0533-AEA6-4655-8333-D20E5F6A5783}" type="slidenum">
              <a:rPr lang="es-MX" smtClean="0"/>
              <a:t>‹nº›</a:t>
            </a:fld>
            <a:endParaRPr lang="es-MX" dirty="0"/>
          </a:p>
        </p:txBody>
      </p:sp>
    </p:spTree>
    <p:extLst>
      <p:ext uri="{BB962C8B-B14F-4D97-AF65-F5344CB8AC3E}">
        <p14:creationId xmlns:p14="http://schemas.microsoft.com/office/powerpoint/2010/main" val="385434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84DFDD-43E0-72AD-9C7E-6E17B6B88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C5BA94D-9086-3352-5479-9BA60E0A0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94E4D05-14BB-24E2-D91B-283B30F93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7D30-B5C8-46BD-9EF6-E3CC1B757B01}" type="datetimeFigureOut">
              <a:rPr lang="es-MX" smtClean="0"/>
              <a:t>11/02/2025</a:t>
            </a:fld>
            <a:endParaRPr lang="es-MX" dirty="0"/>
          </a:p>
        </p:txBody>
      </p:sp>
      <p:sp>
        <p:nvSpPr>
          <p:cNvPr id="5" name="Marcador de pie de página 4">
            <a:extLst>
              <a:ext uri="{FF2B5EF4-FFF2-40B4-BE49-F238E27FC236}">
                <a16:creationId xmlns:a16="http://schemas.microsoft.com/office/drawing/2014/main" id="{30F95BB4-A377-90D3-BDEE-EEF326822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2B531340-9356-99CD-7C4D-6AE4AB5B56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C0533-AEA6-4655-8333-D20E5F6A5783}" type="slidenum">
              <a:rPr lang="es-MX" smtClean="0"/>
              <a:t>‹nº›</a:t>
            </a:fld>
            <a:endParaRPr lang="es-MX" dirty="0"/>
          </a:p>
        </p:txBody>
      </p:sp>
      <p:pic>
        <p:nvPicPr>
          <p:cNvPr id="8" name="Imagen 7">
            <a:extLst>
              <a:ext uri="{FF2B5EF4-FFF2-40B4-BE49-F238E27FC236}">
                <a16:creationId xmlns:a16="http://schemas.microsoft.com/office/drawing/2014/main" id="{0828721F-BC4E-7BCA-FCBD-30A5722427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720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dibujo de una persona&#10;&#10;El contenido generado por IA puede ser incorrecto.">
            <a:extLst>
              <a:ext uri="{FF2B5EF4-FFF2-40B4-BE49-F238E27FC236}">
                <a16:creationId xmlns:a16="http://schemas.microsoft.com/office/drawing/2014/main" id="{77622FEA-906B-B971-9015-EAF555B6316E}"/>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68243" y="3292038"/>
            <a:ext cx="2911802" cy="3119581"/>
          </a:xfrm>
          <a:prstGeom prst="rect">
            <a:avLst/>
          </a:prstGeom>
        </p:spPr>
      </p:pic>
      <p:sp>
        <p:nvSpPr>
          <p:cNvPr id="6" name="CuadroTexto 5">
            <a:extLst>
              <a:ext uri="{FF2B5EF4-FFF2-40B4-BE49-F238E27FC236}">
                <a16:creationId xmlns:a16="http://schemas.microsoft.com/office/drawing/2014/main" id="{F573484E-0CA1-720B-7D2C-CF80CEE2B59F}"/>
              </a:ext>
            </a:extLst>
          </p:cNvPr>
          <p:cNvSpPr txBox="1"/>
          <p:nvPr/>
        </p:nvSpPr>
        <p:spPr>
          <a:xfrm>
            <a:off x="518796" y="3761375"/>
            <a:ext cx="5337252" cy="2554545"/>
          </a:xfrm>
          <a:prstGeom prst="rect">
            <a:avLst/>
          </a:prstGeom>
          <a:noFill/>
        </p:spPr>
        <p:txBody>
          <a:bodyPr wrap="square" rtlCol="0">
            <a:spAutoFit/>
          </a:bodyPr>
          <a:lstStyle/>
          <a:p>
            <a:pPr marL="285750" indent="-285750">
              <a:buFont typeface="Wingdings" panose="05000000000000000000" pitchFamily="2" charset="2"/>
              <a:buChar char="§"/>
            </a:pPr>
            <a:r>
              <a:rPr lang="es-MX" sz="2000" b="1" dirty="0">
                <a:solidFill>
                  <a:srgbClr val="0870A5"/>
                </a:solidFill>
                <a:latin typeface="Century Gothic" panose="020B0502020202020204" pitchFamily="34" charset="0"/>
              </a:rPr>
              <a:t>Normatividad</a:t>
            </a:r>
          </a:p>
          <a:p>
            <a:pPr marL="285750" indent="-285750">
              <a:buFont typeface="Wingdings" panose="05000000000000000000" pitchFamily="2" charset="2"/>
              <a:buChar char="§"/>
            </a:pPr>
            <a:r>
              <a:rPr lang="es-MX" sz="2000" b="1" dirty="0">
                <a:solidFill>
                  <a:srgbClr val="0870A5"/>
                </a:solidFill>
                <a:latin typeface="Century Gothic" panose="020B0502020202020204" pitchFamily="34" charset="0"/>
              </a:rPr>
              <a:t>Sistemas de gestión</a:t>
            </a:r>
          </a:p>
          <a:p>
            <a:pPr marL="285750" indent="-285750">
              <a:buFont typeface="Wingdings" panose="05000000000000000000" pitchFamily="2" charset="2"/>
              <a:buChar char="§"/>
            </a:pPr>
            <a:r>
              <a:rPr lang="es-MX" sz="2000" b="1" dirty="0">
                <a:solidFill>
                  <a:srgbClr val="0870A5"/>
                </a:solidFill>
                <a:latin typeface="Century Gothic" panose="020B0502020202020204" pitchFamily="34" charset="0"/>
              </a:rPr>
              <a:t>Servicios a la ciudadanía</a:t>
            </a:r>
          </a:p>
          <a:p>
            <a:pPr marL="285750" indent="-285750">
              <a:buFont typeface="Wingdings" panose="05000000000000000000" pitchFamily="2" charset="2"/>
              <a:buChar char="§"/>
            </a:pPr>
            <a:r>
              <a:rPr lang="es-MX" sz="2000" b="1" dirty="0">
                <a:solidFill>
                  <a:srgbClr val="0870A5"/>
                </a:solidFill>
                <a:latin typeface="Century Gothic" panose="020B0502020202020204" pitchFamily="34" charset="0"/>
              </a:rPr>
              <a:t>Mecanismos herramientas de monitoreo y seguimiento</a:t>
            </a:r>
          </a:p>
          <a:p>
            <a:pPr marL="285750" indent="-285750">
              <a:buFont typeface="Wingdings" panose="05000000000000000000" pitchFamily="2" charset="2"/>
              <a:buChar char="§"/>
            </a:pPr>
            <a:r>
              <a:rPr lang="es-MX" sz="2000" b="1" dirty="0">
                <a:solidFill>
                  <a:srgbClr val="0870A5"/>
                </a:solidFill>
                <a:latin typeface="Century Gothic" panose="020B0502020202020204" pitchFamily="34" charset="0"/>
              </a:rPr>
              <a:t>Ciberseguridad </a:t>
            </a:r>
          </a:p>
          <a:p>
            <a:pPr marL="285750" indent="-285750">
              <a:buFont typeface="Wingdings" panose="05000000000000000000" pitchFamily="2" charset="2"/>
              <a:buChar char="§"/>
            </a:pPr>
            <a:r>
              <a:rPr lang="es-MX" sz="2000" b="1" dirty="0">
                <a:solidFill>
                  <a:srgbClr val="0870A5"/>
                </a:solidFill>
                <a:latin typeface="Century Gothic" panose="020B0502020202020204" pitchFamily="34" charset="0"/>
              </a:rPr>
              <a:t>Inteligencia artificial</a:t>
            </a:r>
          </a:p>
          <a:p>
            <a:pPr marL="285750" indent="-285750">
              <a:buFont typeface="Wingdings" panose="05000000000000000000" pitchFamily="2" charset="2"/>
              <a:buChar char="§"/>
            </a:pPr>
            <a:r>
              <a:rPr lang="es-MX" sz="2000" b="1" dirty="0">
                <a:solidFill>
                  <a:srgbClr val="0870A5"/>
                </a:solidFill>
                <a:latin typeface="Century Gothic" panose="020B0502020202020204" pitchFamily="34" charset="0"/>
              </a:rPr>
              <a:t>Fortalecimiento de la cultura digital</a:t>
            </a:r>
          </a:p>
        </p:txBody>
      </p:sp>
      <p:sp>
        <p:nvSpPr>
          <p:cNvPr id="2" name="CuadroTexto 1">
            <a:extLst>
              <a:ext uri="{FF2B5EF4-FFF2-40B4-BE49-F238E27FC236}">
                <a16:creationId xmlns:a16="http://schemas.microsoft.com/office/drawing/2014/main" id="{6E09AB31-9AF6-3BD6-E88F-61DDC76D25FB}"/>
              </a:ext>
            </a:extLst>
          </p:cNvPr>
          <p:cNvSpPr txBox="1"/>
          <p:nvPr/>
        </p:nvSpPr>
        <p:spPr>
          <a:xfrm>
            <a:off x="2024790" y="57017"/>
            <a:ext cx="8297694" cy="1015663"/>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Proyecto 1: Uso de tecnología en la impartición de Justicia</a:t>
            </a:r>
          </a:p>
          <a:p>
            <a:pPr algn="ctr"/>
            <a:r>
              <a:rPr lang="pt-BR" sz="2000" b="1" dirty="0">
                <a:solidFill>
                  <a:schemeClr val="bg1"/>
                </a:solidFill>
                <a:latin typeface="Century Gothic" panose="020B0502020202020204" pitchFamily="34" charset="0"/>
              </a:rPr>
              <a:t>Projeto 1: Utilização da tecnologia na administração da Justiça</a:t>
            </a:r>
            <a:r>
              <a:rPr lang="es-MX" sz="2000" b="1" dirty="0">
                <a:solidFill>
                  <a:schemeClr val="bg1"/>
                </a:solidFill>
                <a:latin typeface="Century Gothic" panose="020B0502020202020204" pitchFamily="34" charset="0"/>
              </a:rPr>
              <a:t> </a:t>
            </a:r>
            <a:endParaRPr lang="es-MX" sz="2000" dirty="0"/>
          </a:p>
          <a:p>
            <a:pPr algn="ctr"/>
            <a:r>
              <a:rPr lang="es-MX" sz="2000" b="1" dirty="0">
                <a:solidFill>
                  <a:schemeClr val="bg1"/>
                </a:solidFill>
                <a:latin typeface="Century Gothic" panose="020B0502020202020204" pitchFamily="34" charset="0"/>
              </a:rPr>
              <a:t> </a:t>
            </a:r>
            <a:endParaRPr lang="es-MX" sz="2000" dirty="0"/>
          </a:p>
        </p:txBody>
      </p:sp>
      <p:sp>
        <p:nvSpPr>
          <p:cNvPr id="10" name="CuadroTexto 9">
            <a:extLst>
              <a:ext uri="{FF2B5EF4-FFF2-40B4-BE49-F238E27FC236}">
                <a16:creationId xmlns:a16="http://schemas.microsoft.com/office/drawing/2014/main" id="{0C2BBD4F-0202-AC47-4D45-2BB073801008}"/>
              </a:ext>
            </a:extLst>
          </p:cNvPr>
          <p:cNvSpPr txBox="1"/>
          <p:nvPr/>
        </p:nvSpPr>
        <p:spPr>
          <a:xfrm>
            <a:off x="1663331" y="1390295"/>
            <a:ext cx="8297693" cy="430887"/>
          </a:xfrm>
          <a:prstGeom prst="rect">
            <a:avLst/>
          </a:prstGeom>
          <a:noFill/>
        </p:spPr>
        <p:txBody>
          <a:bodyPr wrap="square" rtlCol="0">
            <a:spAutoFit/>
          </a:bodyPr>
          <a:lstStyle/>
          <a:p>
            <a:pPr algn="ctr"/>
            <a:r>
              <a:rPr lang="es-MX" sz="2200" b="1" dirty="0">
                <a:solidFill>
                  <a:srgbClr val="0870A5"/>
                </a:solidFill>
                <a:latin typeface="Century Gothic" panose="020B0502020202020204" pitchFamily="34" charset="0"/>
              </a:rPr>
              <a:t>“Justicia al día para garantizar la dignidad de las personas”</a:t>
            </a:r>
          </a:p>
        </p:txBody>
      </p:sp>
      <p:sp>
        <p:nvSpPr>
          <p:cNvPr id="11" name="CuadroTexto 10">
            <a:extLst>
              <a:ext uri="{FF2B5EF4-FFF2-40B4-BE49-F238E27FC236}">
                <a16:creationId xmlns:a16="http://schemas.microsoft.com/office/drawing/2014/main" id="{0A4C5C42-C2C9-BD5F-6CAF-6C9AC533C0EB}"/>
              </a:ext>
            </a:extLst>
          </p:cNvPr>
          <p:cNvSpPr txBox="1"/>
          <p:nvPr/>
        </p:nvSpPr>
        <p:spPr>
          <a:xfrm>
            <a:off x="1663330" y="1886054"/>
            <a:ext cx="8297693" cy="430887"/>
          </a:xfrm>
          <a:prstGeom prst="rect">
            <a:avLst/>
          </a:prstGeom>
          <a:noFill/>
        </p:spPr>
        <p:txBody>
          <a:bodyPr wrap="square" rtlCol="0">
            <a:spAutoFit/>
          </a:bodyPr>
          <a:lstStyle/>
          <a:p>
            <a:pPr algn="ctr"/>
            <a:r>
              <a:rPr lang="pt-BR" sz="2200" b="1" dirty="0">
                <a:solidFill>
                  <a:schemeClr val="bg2">
                    <a:lumMod val="75000"/>
                  </a:schemeClr>
                </a:solidFill>
                <a:latin typeface="Century Gothic" panose="020B0502020202020204" pitchFamily="34" charset="0"/>
              </a:rPr>
              <a:t>"Justiça atualizada para garantir a dignidade das pessoas"</a:t>
            </a:r>
            <a:endParaRPr lang="es-MX" sz="2200" b="1" dirty="0">
              <a:solidFill>
                <a:schemeClr val="bg2">
                  <a:lumMod val="75000"/>
                </a:schemeClr>
              </a:solidFill>
              <a:latin typeface="Century Gothic" panose="020B0502020202020204" pitchFamily="34" charset="0"/>
            </a:endParaRPr>
          </a:p>
        </p:txBody>
      </p:sp>
      <p:sp>
        <p:nvSpPr>
          <p:cNvPr id="12" name="CuadroTexto 11">
            <a:extLst>
              <a:ext uri="{FF2B5EF4-FFF2-40B4-BE49-F238E27FC236}">
                <a16:creationId xmlns:a16="http://schemas.microsoft.com/office/drawing/2014/main" id="{56AD73ED-0129-2230-808E-1ACECE53A290}"/>
              </a:ext>
            </a:extLst>
          </p:cNvPr>
          <p:cNvSpPr txBox="1"/>
          <p:nvPr/>
        </p:nvSpPr>
        <p:spPr>
          <a:xfrm>
            <a:off x="3920247" y="2396389"/>
            <a:ext cx="3842425" cy="369332"/>
          </a:xfrm>
          <a:prstGeom prst="rect">
            <a:avLst/>
          </a:prstGeom>
          <a:noFill/>
        </p:spPr>
        <p:txBody>
          <a:bodyPr wrap="square" rtlCol="0">
            <a:spAutoFit/>
          </a:bodyPr>
          <a:lstStyle/>
          <a:p>
            <a:pPr algn="ctr"/>
            <a:r>
              <a:rPr lang="es-MX" b="1" dirty="0">
                <a:solidFill>
                  <a:srgbClr val="0870A5"/>
                </a:solidFill>
                <a:latin typeface="Century Gothic" panose="020B0502020202020204" pitchFamily="34" charset="0"/>
              </a:rPr>
              <a:t>(Justicia oportuna con 0% mora)</a:t>
            </a:r>
          </a:p>
        </p:txBody>
      </p:sp>
      <p:sp>
        <p:nvSpPr>
          <p:cNvPr id="13" name="CuadroTexto 12">
            <a:extLst>
              <a:ext uri="{FF2B5EF4-FFF2-40B4-BE49-F238E27FC236}">
                <a16:creationId xmlns:a16="http://schemas.microsoft.com/office/drawing/2014/main" id="{CCB9782E-0F6A-4C48-D0BA-3409DFE8D251}"/>
              </a:ext>
            </a:extLst>
          </p:cNvPr>
          <p:cNvSpPr txBox="1"/>
          <p:nvPr/>
        </p:nvSpPr>
        <p:spPr>
          <a:xfrm>
            <a:off x="3068978" y="2831410"/>
            <a:ext cx="5486400" cy="369332"/>
          </a:xfrm>
          <a:prstGeom prst="rect">
            <a:avLst/>
          </a:prstGeom>
          <a:noFill/>
        </p:spPr>
        <p:txBody>
          <a:bodyPr wrap="square" rtlCol="0">
            <a:spAutoFit/>
          </a:bodyPr>
          <a:lstStyle/>
          <a:p>
            <a:pPr algn="ctr"/>
            <a:r>
              <a:rPr lang="es-MX" b="1" dirty="0">
                <a:solidFill>
                  <a:schemeClr val="bg2">
                    <a:lumMod val="75000"/>
                  </a:schemeClr>
                </a:solidFill>
                <a:latin typeface="Century Gothic" panose="020B0502020202020204" pitchFamily="34" charset="0"/>
              </a:rPr>
              <a:t>(</a:t>
            </a:r>
            <a:r>
              <a:rPr lang="es-MX" b="1" dirty="0" err="1">
                <a:solidFill>
                  <a:schemeClr val="bg2">
                    <a:lumMod val="75000"/>
                  </a:schemeClr>
                </a:solidFill>
                <a:latin typeface="Century Gothic" panose="020B0502020202020204" pitchFamily="34" charset="0"/>
              </a:rPr>
              <a:t>Justiça</a:t>
            </a:r>
            <a:r>
              <a:rPr lang="es-MX" b="1" dirty="0">
                <a:solidFill>
                  <a:schemeClr val="bg2">
                    <a:lumMod val="75000"/>
                  </a:schemeClr>
                </a:solidFill>
                <a:latin typeface="Century Gothic" panose="020B0502020202020204" pitchFamily="34" charset="0"/>
              </a:rPr>
              <a:t> oportuna </a:t>
            </a:r>
            <a:r>
              <a:rPr lang="es-MX" b="1" dirty="0" err="1">
                <a:solidFill>
                  <a:schemeClr val="bg2">
                    <a:lumMod val="75000"/>
                  </a:schemeClr>
                </a:solidFill>
                <a:latin typeface="Century Gothic" panose="020B0502020202020204" pitchFamily="34" charset="0"/>
              </a:rPr>
              <a:t>com</a:t>
            </a:r>
            <a:r>
              <a:rPr lang="es-MX" b="1" dirty="0">
                <a:solidFill>
                  <a:schemeClr val="bg2">
                    <a:lumMod val="75000"/>
                  </a:schemeClr>
                </a:solidFill>
                <a:latin typeface="Century Gothic" panose="020B0502020202020204" pitchFamily="34" charset="0"/>
              </a:rPr>
              <a:t> 0% de </a:t>
            </a:r>
            <a:r>
              <a:rPr lang="es-MX" b="1" dirty="0" err="1">
                <a:solidFill>
                  <a:schemeClr val="bg2">
                    <a:lumMod val="75000"/>
                  </a:schemeClr>
                </a:solidFill>
                <a:latin typeface="Century Gothic" panose="020B0502020202020204" pitchFamily="34" charset="0"/>
              </a:rPr>
              <a:t>incumprimento</a:t>
            </a:r>
            <a:r>
              <a:rPr lang="es-MX" b="1" dirty="0">
                <a:solidFill>
                  <a:schemeClr val="bg2">
                    <a:lumMod val="75000"/>
                  </a:schemeClr>
                </a:solidFill>
                <a:latin typeface="Century Gothic" panose="020B0502020202020204" pitchFamily="34" charset="0"/>
              </a:rPr>
              <a:t>)</a:t>
            </a:r>
          </a:p>
        </p:txBody>
      </p:sp>
      <p:sp>
        <p:nvSpPr>
          <p:cNvPr id="3" name="CuadroTexto 2">
            <a:extLst>
              <a:ext uri="{FF2B5EF4-FFF2-40B4-BE49-F238E27FC236}">
                <a16:creationId xmlns:a16="http://schemas.microsoft.com/office/drawing/2014/main" id="{2FDD47EB-3ADB-E339-5BEC-DE0340453BE6}"/>
              </a:ext>
            </a:extLst>
          </p:cNvPr>
          <p:cNvSpPr txBox="1"/>
          <p:nvPr/>
        </p:nvSpPr>
        <p:spPr>
          <a:xfrm>
            <a:off x="7050834" y="3857074"/>
            <a:ext cx="4641812" cy="2554545"/>
          </a:xfrm>
          <a:prstGeom prst="rect">
            <a:avLst/>
          </a:prstGeom>
          <a:noFill/>
        </p:spPr>
        <p:txBody>
          <a:bodyPr wrap="square" rtlCol="0">
            <a:spAutoFit/>
          </a:bodyPr>
          <a:lstStyle/>
          <a:p>
            <a:pPr marL="285750" indent="-285750">
              <a:buFont typeface="Wingdings" panose="05000000000000000000" pitchFamily="2" charset="2"/>
              <a:buChar char="§"/>
            </a:pPr>
            <a:r>
              <a:rPr lang="pt-BR" sz="2000" b="1" dirty="0">
                <a:solidFill>
                  <a:schemeClr val="bg2">
                    <a:lumMod val="75000"/>
                  </a:schemeClr>
                </a:solidFill>
                <a:latin typeface="Century Gothic" panose="020B0502020202020204" pitchFamily="34" charset="0"/>
              </a:rPr>
              <a:t>Regulamentação 
Sistemas de gestão
Serviços ao Cidadão, 
Ferramentas de monitorização e acompanhamento
Cibersegurança 
Inteligência artificial
Fortalecimento da cultura digital</a:t>
            </a:r>
            <a:endParaRPr lang="es-MX" sz="2000" b="1"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131275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B45B-1106-922E-1E75-EC0EAC175DA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65C7639-B37B-F078-A095-D831C24FED48}"/>
              </a:ext>
            </a:extLst>
          </p:cNvPr>
          <p:cNvSpPr txBox="1"/>
          <p:nvPr/>
        </p:nvSpPr>
        <p:spPr>
          <a:xfrm>
            <a:off x="1682885" y="257393"/>
            <a:ext cx="10116766" cy="400110"/>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Inteligencia artificial/ </a:t>
            </a:r>
            <a:r>
              <a:rPr lang="es-MX" sz="2000" b="1" dirty="0" err="1">
                <a:solidFill>
                  <a:schemeClr val="bg1"/>
                </a:solidFill>
                <a:latin typeface="Century Gothic" panose="020B0502020202020204" pitchFamily="34" charset="0"/>
              </a:rPr>
              <a:t>Inteligência</a:t>
            </a:r>
            <a:r>
              <a:rPr lang="es-MX" sz="2000" b="1" dirty="0">
                <a:solidFill>
                  <a:schemeClr val="bg1"/>
                </a:solidFill>
                <a:latin typeface="Century Gothic" panose="020B0502020202020204" pitchFamily="34" charset="0"/>
              </a:rPr>
              <a:t> artificial</a:t>
            </a:r>
            <a:endParaRPr lang="es-MX" sz="2000" dirty="0"/>
          </a:p>
        </p:txBody>
      </p:sp>
      <p:sp>
        <p:nvSpPr>
          <p:cNvPr id="22" name="CuadroTexto 21">
            <a:extLst>
              <a:ext uri="{FF2B5EF4-FFF2-40B4-BE49-F238E27FC236}">
                <a16:creationId xmlns:a16="http://schemas.microsoft.com/office/drawing/2014/main" id="{3DBE190B-8D6C-6797-1294-32D75BA2BA5F}"/>
              </a:ext>
            </a:extLst>
          </p:cNvPr>
          <p:cNvSpPr txBox="1"/>
          <p:nvPr/>
        </p:nvSpPr>
        <p:spPr>
          <a:xfrm>
            <a:off x="479898" y="1527967"/>
            <a:ext cx="11244766" cy="646331"/>
          </a:xfrm>
          <a:prstGeom prst="rect">
            <a:avLst/>
          </a:prstGeom>
          <a:noFill/>
        </p:spPr>
        <p:txBody>
          <a:bodyPr wrap="square" rtlCol="0">
            <a:spAutoFit/>
          </a:bodyPr>
          <a:lstStyle/>
          <a:p>
            <a:pPr algn="just"/>
            <a:r>
              <a:rPr lang="es-MX" b="1" dirty="0">
                <a:solidFill>
                  <a:schemeClr val="accent5">
                    <a:lumMod val="75000"/>
                  </a:schemeClr>
                </a:solidFill>
                <a:latin typeface="Century Gothic" panose="020B0502020202020204" pitchFamily="34" charset="0"/>
              </a:rPr>
              <a:t>Los poderes judiciales de Iberoamérica también han incursionado en esta vertiente de la tecnología.</a:t>
            </a:r>
          </a:p>
        </p:txBody>
      </p:sp>
      <p:pic>
        <p:nvPicPr>
          <p:cNvPr id="4" name="Imagen 3">
            <a:extLst>
              <a:ext uri="{FF2B5EF4-FFF2-40B4-BE49-F238E27FC236}">
                <a16:creationId xmlns:a16="http://schemas.microsoft.com/office/drawing/2014/main" id="{0A1B15B6-E44C-9904-003B-16E5EB2BAAE9}"/>
              </a:ext>
            </a:extLst>
          </p:cNvPr>
          <p:cNvPicPr>
            <a:picLocks noChangeAspect="1"/>
          </p:cNvPicPr>
          <p:nvPr/>
        </p:nvPicPr>
        <p:blipFill>
          <a:blip r:embed="rId2"/>
          <a:stretch>
            <a:fillRect/>
          </a:stretch>
        </p:blipFill>
        <p:spPr>
          <a:xfrm>
            <a:off x="4530211" y="3338176"/>
            <a:ext cx="3326132" cy="3004258"/>
          </a:xfrm>
          <a:prstGeom prst="rect">
            <a:avLst/>
          </a:prstGeom>
          <a:ln>
            <a:noFill/>
          </a:ln>
          <a:effectLst>
            <a:softEdge rad="112500"/>
          </a:effectLst>
        </p:spPr>
      </p:pic>
      <p:sp>
        <p:nvSpPr>
          <p:cNvPr id="3" name="CuadroTexto 2">
            <a:extLst>
              <a:ext uri="{FF2B5EF4-FFF2-40B4-BE49-F238E27FC236}">
                <a16:creationId xmlns:a16="http://schemas.microsoft.com/office/drawing/2014/main" id="{7F0318B1-670E-D65C-2B63-35D53BD79888}"/>
              </a:ext>
            </a:extLst>
          </p:cNvPr>
          <p:cNvSpPr txBox="1"/>
          <p:nvPr/>
        </p:nvSpPr>
        <p:spPr>
          <a:xfrm>
            <a:off x="554478" y="2649115"/>
            <a:ext cx="3326132" cy="3693319"/>
          </a:xfrm>
          <a:prstGeom prst="rect">
            <a:avLst/>
          </a:prstGeom>
          <a:noFill/>
        </p:spPr>
        <p:txBody>
          <a:bodyPr wrap="square" rtlCol="0">
            <a:spAutoFit/>
          </a:bodyPr>
          <a:lstStyle/>
          <a:p>
            <a:pPr algn="just"/>
            <a:r>
              <a:rPr lang="es-MX" sz="1800" b="1" dirty="0">
                <a:solidFill>
                  <a:schemeClr val="accent5">
                    <a:lumMod val="75000"/>
                  </a:schemeClr>
                </a:solidFill>
                <a:latin typeface="Century Gothic" panose="020B0502020202020204" pitchFamily="34" charset="0"/>
              </a:rPr>
              <a:t>Además de los </a:t>
            </a:r>
            <a:r>
              <a:rPr lang="es-MX" sz="1800" b="1" dirty="0" err="1">
                <a:solidFill>
                  <a:schemeClr val="accent5">
                    <a:lumMod val="75000"/>
                  </a:schemeClr>
                </a:solidFill>
                <a:latin typeface="Century Gothic" panose="020B0502020202020204" pitchFamily="34" charset="0"/>
              </a:rPr>
              <a:t>chatbots</a:t>
            </a:r>
            <a:r>
              <a:rPr lang="es-MX" sz="1800" b="1" dirty="0">
                <a:solidFill>
                  <a:schemeClr val="accent5">
                    <a:lumMod val="75000"/>
                  </a:schemeClr>
                </a:solidFill>
                <a:latin typeface="Century Gothic" panose="020B0502020202020204" pitchFamily="34" charset="0"/>
              </a:rPr>
              <a:t>, existen sistemas que identifican y clasifican textos o documentos, e inclusive datos personales. También se han iniciado desarrollos de sistemas que tienen como objetivo aprovechar el </a:t>
            </a:r>
            <a:r>
              <a:rPr lang="es-MX" sz="1800" b="1" dirty="0" err="1">
                <a:solidFill>
                  <a:schemeClr val="accent5">
                    <a:lumMod val="75000"/>
                  </a:schemeClr>
                </a:solidFill>
                <a:latin typeface="Century Gothic" panose="020B0502020202020204" pitchFamily="34" charset="0"/>
              </a:rPr>
              <a:t>know</a:t>
            </a:r>
            <a:r>
              <a:rPr lang="es-MX" sz="1800" b="1" dirty="0">
                <a:solidFill>
                  <a:schemeClr val="accent5">
                    <a:lumMod val="75000"/>
                  </a:schemeClr>
                </a:solidFill>
                <a:latin typeface="Century Gothic" panose="020B0502020202020204" pitchFamily="34" charset="0"/>
              </a:rPr>
              <a:t> </a:t>
            </a:r>
            <a:r>
              <a:rPr lang="es-MX" sz="1800" b="1" dirty="0" err="1">
                <a:solidFill>
                  <a:schemeClr val="accent5">
                    <a:lumMod val="75000"/>
                  </a:schemeClr>
                </a:solidFill>
                <a:latin typeface="Century Gothic" panose="020B0502020202020204" pitchFamily="34" charset="0"/>
              </a:rPr>
              <a:t>how</a:t>
            </a:r>
            <a:r>
              <a:rPr lang="es-MX" sz="1800" b="1" dirty="0">
                <a:solidFill>
                  <a:schemeClr val="accent5">
                    <a:lumMod val="75000"/>
                  </a:schemeClr>
                </a:solidFill>
                <a:latin typeface="Century Gothic" panose="020B0502020202020204" pitchFamily="34" charset="0"/>
              </a:rPr>
              <a:t> de las personas jueces y magistrados, para apoyar su labor. Sin embargo, no se han implementado.</a:t>
            </a:r>
            <a:endParaRPr lang="es-MX" b="1" dirty="0">
              <a:solidFill>
                <a:schemeClr val="accent5">
                  <a:lumMod val="75000"/>
                </a:schemeClr>
              </a:solidFill>
              <a:latin typeface="Century Gothic" panose="020B0502020202020204" pitchFamily="34" charset="0"/>
            </a:endParaRPr>
          </a:p>
        </p:txBody>
      </p:sp>
      <p:sp>
        <p:nvSpPr>
          <p:cNvPr id="5" name="CuadroTexto 4">
            <a:extLst>
              <a:ext uri="{FF2B5EF4-FFF2-40B4-BE49-F238E27FC236}">
                <a16:creationId xmlns:a16="http://schemas.microsoft.com/office/drawing/2014/main" id="{F5A2A382-D006-AE00-3475-10455B3F6568}"/>
              </a:ext>
            </a:extLst>
          </p:cNvPr>
          <p:cNvSpPr txBox="1"/>
          <p:nvPr/>
        </p:nvSpPr>
        <p:spPr>
          <a:xfrm>
            <a:off x="8311390" y="2649114"/>
            <a:ext cx="3326132" cy="3416320"/>
          </a:xfrm>
          <a:prstGeom prst="rect">
            <a:avLst/>
          </a:prstGeom>
          <a:noFill/>
        </p:spPr>
        <p:txBody>
          <a:bodyPr wrap="square" rtlCol="0">
            <a:spAutoFit/>
          </a:bodyPr>
          <a:lstStyle/>
          <a:p>
            <a:pPr algn="just"/>
            <a:r>
              <a:rPr lang="pt-BR" b="1" dirty="0">
                <a:solidFill>
                  <a:schemeClr val="bg2">
                    <a:lumMod val="75000"/>
                  </a:schemeClr>
                </a:solidFill>
                <a:latin typeface="Century Gothic" panose="020B0502020202020204" pitchFamily="34" charset="0"/>
              </a:rPr>
              <a:t>Além dos chatbots, existem sistemas que identificam e classificam textos ou documentos e até mesmo dados pessoais. Foram também desenvolvidos sistemas que visam tirar partido do </a:t>
            </a:r>
            <a:r>
              <a:rPr lang="pt-BR" b="1" i="1" dirty="0">
                <a:solidFill>
                  <a:schemeClr val="bg2">
                    <a:lumMod val="75000"/>
                  </a:schemeClr>
                </a:solidFill>
                <a:latin typeface="Century Gothic" panose="020B0502020202020204" pitchFamily="34" charset="0"/>
              </a:rPr>
              <a:t>know-how</a:t>
            </a:r>
            <a:r>
              <a:rPr lang="pt-BR" b="1" dirty="0">
                <a:solidFill>
                  <a:schemeClr val="bg2">
                    <a:lumMod val="75000"/>
                  </a:schemeClr>
                </a:solidFill>
                <a:latin typeface="Century Gothic" panose="020B0502020202020204" pitchFamily="34" charset="0"/>
              </a:rPr>
              <a:t> de juízes e magistrados para apoiar o seu trabalho. No entanto, não foram implementados.</a:t>
            </a:r>
            <a:endParaRPr lang="es-MX" b="1"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40877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DD092-08EE-6B1E-E279-205282BC0F7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71A3891-5C35-35D0-ACC4-41F92D78F760}"/>
              </a:ext>
            </a:extLst>
          </p:cNvPr>
          <p:cNvSpPr txBox="1"/>
          <p:nvPr/>
        </p:nvSpPr>
        <p:spPr>
          <a:xfrm>
            <a:off x="1682885" y="257393"/>
            <a:ext cx="10116766" cy="338554"/>
          </a:xfrm>
          <a:prstGeom prst="rect">
            <a:avLst/>
          </a:prstGeom>
          <a:noFill/>
        </p:spPr>
        <p:txBody>
          <a:bodyPr wrap="square">
            <a:spAutoFit/>
          </a:bodyPr>
          <a:lstStyle/>
          <a:p>
            <a:pPr algn="ctr"/>
            <a:r>
              <a:rPr lang="es-MX" sz="1600" b="1" dirty="0">
                <a:solidFill>
                  <a:schemeClr val="bg1"/>
                </a:solidFill>
                <a:latin typeface="Century Gothic" panose="020B0502020202020204" pitchFamily="34" charset="0"/>
              </a:rPr>
              <a:t>Ciberseguridad/</a:t>
            </a:r>
            <a:r>
              <a:rPr lang="pt-BR" sz="1600" b="1" dirty="0">
                <a:solidFill>
                  <a:schemeClr val="bg1"/>
                </a:solidFill>
                <a:latin typeface="Century Gothic" panose="020B0502020202020204" pitchFamily="34" charset="0"/>
              </a:rPr>
              <a:t>Cibersegurança</a:t>
            </a:r>
            <a:endParaRPr lang="es-MX" dirty="0"/>
          </a:p>
        </p:txBody>
      </p:sp>
      <p:sp>
        <p:nvSpPr>
          <p:cNvPr id="22" name="CuadroTexto 21">
            <a:extLst>
              <a:ext uri="{FF2B5EF4-FFF2-40B4-BE49-F238E27FC236}">
                <a16:creationId xmlns:a16="http://schemas.microsoft.com/office/drawing/2014/main" id="{9E734B92-14D6-EE38-198C-F054733D461A}"/>
              </a:ext>
            </a:extLst>
          </p:cNvPr>
          <p:cNvSpPr txBox="1"/>
          <p:nvPr/>
        </p:nvSpPr>
        <p:spPr>
          <a:xfrm>
            <a:off x="467336" y="1391780"/>
            <a:ext cx="11244766" cy="1323439"/>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Las experiencias recabadas incluyen: el monitoreo continuo de la infraestructura tecnológica para detectar oportunamente anomalías y fallas, el fortalecimiento de las capacidades de respuesta ante incidentes, la adopción de estándares internacionales de seguridad, salvaguardar la integridad y trazabilidad de los datos y contar con áreas técnicas que planeen, den seguimiento y controlen las actividades mencionadas y las que realizan las personas usuarias en los sistemas con cobertura 24x7.</a:t>
            </a:r>
          </a:p>
        </p:txBody>
      </p:sp>
      <p:sp>
        <p:nvSpPr>
          <p:cNvPr id="23" name="CuadroTexto 22">
            <a:extLst>
              <a:ext uri="{FF2B5EF4-FFF2-40B4-BE49-F238E27FC236}">
                <a16:creationId xmlns:a16="http://schemas.microsoft.com/office/drawing/2014/main" id="{EFEAD1FD-02D4-D4AC-00E6-85FC336FC186}"/>
              </a:ext>
            </a:extLst>
          </p:cNvPr>
          <p:cNvSpPr txBox="1"/>
          <p:nvPr/>
        </p:nvSpPr>
        <p:spPr>
          <a:xfrm>
            <a:off x="467336" y="2849332"/>
            <a:ext cx="11244766" cy="1323439"/>
          </a:xfrm>
          <a:prstGeom prst="rect">
            <a:avLst/>
          </a:prstGeom>
          <a:noFill/>
        </p:spPr>
        <p:txBody>
          <a:bodyPr wrap="square" rtlCol="0">
            <a:spAutoFit/>
          </a:bodyPr>
          <a:lstStyle/>
          <a:p>
            <a:pPr algn="just"/>
            <a:r>
              <a:rPr lang="pt-BR" sz="1600" b="1" dirty="0">
                <a:solidFill>
                  <a:schemeClr val="bg2">
                    <a:lumMod val="75000"/>
                  </a:schemeClr>
                </a:solidFill>
                <a:latin typeface="Century Gothic" panose="020B0502020202020204" pitchFamily="34" charset="0"/>
              </a:rPr>
              <a:t>As experiências recolhidas incluem: a monitorização contínua da infraestrutura tecnológica para deteção atempada de anomalias e falhas, o reforço das capacidades de resposta a incidentes, a adoção de normas internacionais de segurança, salvaguardando a integridade e rastreabilidade dos dados e dispondo de áreas técnicas que planeiem, acompanhem e controlem as atividades acima referidas e as realizadas pelos utilizadores em sistemas com cobertura 24x7.</a:t>
            </a:r>
            <a:endParaRPr lang="es-MX" sz="1600" b="1" dirty="0">
              <a:solidFill>
                <a:schemeClr val="bg2">
                  <a:lumMod val="75000"/>
                </a:schemeClr>
              </a:solidFill>
              <a:latin typeface="Century Gothic" panose="020B0502020202020204" pitchFamily="34" charset="0"/>
            </a:endParaRPr>
          </a:p>
        </p:txBody>
      </p:sp>
      <p:pic>
        <p:nvPicPr>
          <p:cNvPr id="5" name="Imagen 4">
            <a:extLst>
              <a:ext uri="{FF2B5EF4-FFF2-40B4-BE49-F238E27FC236}">
                <a16:creationId xmlns:a16="http://schemas.microsoft.com/office/drawing/2014/main" id="{C7D339EA-6D59-4A5E-793D-B2E35BDD2D5D}"/>
              </a:ext>
            </a:extLst>
          </p:cNvPr>
          <p:cNvPicPr>
            <a:picLocks noChangeAspect="1"/>
          </p:cNvPicPr>
          <p:nvPr/>
        </p:nvPicPr>
        <p:blipFill>
          <a:blip r:embed="rId2"/>
          <a:stretch>
            <a:fillRect/>
          </a:stretch>
        </p:blipFill>
        <p:spPr>
          <a:xfrm>
            <a:off x="7563958" y="4172771"/>
            <a:ext cx="2679268" cy="2183544"/>
          </a:xfrm>
          <a:prstGeom prst="rect">
            <a:avLst/>
          </a:prstGeom>
        </p:spPr>
      </p:pic>
      <p:pic>
        <p:nvPicPr>
          <p:cNvPr id="7" name="Imagen 6">
            <a:extLst>
              <a:ext uri="{FF2B5EF4-FFF2-40B4-BE49-F238E27FC236}">
                <a16:creationId xmlns:a16="http://schemas.microsoft.com/office/drawing/2014/main" id="{C2DA35F4-D8A4-0838-018B-9DFA6A336419}"/>
              </a:ext>
            </a:extLst>
          </p:cNvPr>
          <p:cNvPicPr>
            <a:picLocks noChangeAspect="1"/>
          </p:cNvPicPr>
          <p:nvPr/>
        </p:nvPicPr>
        <p:blipFill>
          <a:blip r:embed="rId3"/>
          <a:stretch>
            <a:fillRect/>
          </a:stretch>
        </p:blipFill>
        <p:spPr>
          <a:xfrm>
            <a:off x="2108954" y="4455268"/>
            <a:ext cx="3367037" cy="1764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7747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314D-42C5-7451-9BB8-3B45260D488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4B4FA7C-1207-127D-546D-61F03F214254}"/>
              </a:ext>
            </a:extLst>
          </p:cNvPr>
          <p:cNvSpPr txBox="1"/>
          <p:nvPr/>
        </p:nvSpPr>
        <p:spPr>
          <a:xfrm>
            <a:off x="1682885" y="257393"/>
            <a:ext cx="10116766" cy="400110"/>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Cultura digital</a:t>
            </a:r>
            <a:endParaRPr lang="es-MX" sz="2000" dirty="0"/>
          </a:p>
        </p:txBody>
      </p:sp>
      <p:sp>
        <p:nvSpPr>
          <p:cNvPr id="22" name="CuadroTexto 21">
            <a:extLst>
              <a:ext uri="{FF2B5EF4-FFF2-40B4-BE49-F238E27FC236}">
                <a16:creationId xmlns:a16="http://schemas.microsoft.com/office/drawing/2014/main" id="{AFBA3B15-BFFB-0E14-A425-7C9266E60F56}"/>
              </a:ext>
            </a:extLst>
          </p:cNvPr>
          <p:cNvSpPr txBox="1"/>
          <p:nvPr/>
        </p:nvSpPr>
        <p:spPr>
          <a:xfrm>
            <a:off x="408970" y="1644700"/>
            <a:ext cx="11196128" cy="830997"/>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Las experiencias de los poderes judiciales de la región muestran que los principales factores que fortalecen la cultura digital son:</a:t>
            </a:r>
          </a:p>
          <a:p>
            <a:pPr algn="just"/>
            <a:r>
              <a:rPr lang="pt-BR" sz="1600" b="1" dirty="0">
                <a:solidFill>
                  <a:schemeClr val="bg2">
                    <a:lumMod val="75000"/>
                  </a:schemeClr>
                </a:solidFill>
                <a:latin typeface="Century Gothic" panose="020B0502020202020204" pitchFamily="34" charset="0"/>
              </a:rPr>
              <a:t>As experiências do Judiciário da região mostram que os principais fatores que fortalecem a cultura digital são:</a:t>
            </a:r>
            <a:endParaRPr lang="es-MX" sz="1600" b="1" dirty="0">
              <a:solidFill>
                <a:schemeClr val="bg2">
                  <a:lumMod val="75000"/>
                </a:schemeClr>
              </a:solidFill>
              <a:latin typeface="Century Gothic" panose="020B0502020202020204" pitchFamily="34" charset="0"/>
            </a:endParaRPr>
          </a:p>
        </p:txBody>
      </p:sp>
      <p:pic>
        <p:nvPicPr>
          <p:cNvPr id="4" name="Imagen 3">
            <a:extLst>
              <a:ext uri="{FF2B5EF4-FFF2-40B4-BE49-F238E27FC236}">
                <a16:creationId xmlns:a16="http://schemas.microsoft.com/office/drawing/2014/main" id="{5CE70348-F914-CF25-B32E-A8CCF142B007}"/>
              </a:ext>
            </a:extLst>
          </p:cNvPr>
          <p:cNvPicPr>
            <a:picLocks noChangeAspect="1"/>
          </p:cNvPicPr>
          <p:nvPr/>
        </p:nvPicPr>
        <p:blipFill>
          <a:blip r:embed="rId2"/>
          <a:stretch>
            <a:fillRect/>
          </a:stretch>
        </p:blipFill>
        <p:spPr>
          <a:xfrm>
            <a:off x="559571" y="3993823"/>
            <a:ext cx="2348995" cy="1507159"/>
          </a:xfrm>
          <a:prstGeom prst="rect">
            <a:avLst/>
          </a:prstGeom>
        </p:spPr>
      </p:pic>
      <p:sp>
        <p:nvSpPr>
          <p:cNvPr id="6" name="CuadroTexto 5">
            <a:extLst>
              <a:ext uri="{FF2B5EF4-FFF2-40B4-BE49-F238E27FC236}">
                <a16:creationId xmlns:a16="http://schemas.microsoft.com/office/drawing/2014/main" id="{38CB5910-2803-9B30-D62A-B6255D9CACB0}"/>
              </a:ext>
            </a:extLst>
          </p:cNvPr>
          <p:cNvSpPr txBox="1"/>
          <p:nvPr/>
        </p:nvSpPr>
        <p:spPr>
          <a:xfrm>
            <a:off x="559571" y="3293617"/>
            <a:ext cx="3005848" cy="338554"/>
          </a:xfrm>
          <a:prstGeom prst="rect">
            <a:avLst/>
          </a:prstGeom>
          <a:noFill/>
        </p:spPr>
        <p:txBody>
          <a:bodyPr wrap="square" rtlCol="0">
            <a:spAutoFit/>
          </a:bodyPr>
          <a:lstStyle/>
          <a:p>
            <a:r>
              <a:rPr lang="es-MX" sz="1600" b="1" dirty="0">
                <a:solidFill>
                  <a:schemeClr val="accent5">
                    <a:lumMod val="75000"/>
                  </a:schemeClr>
                </a:solidFill>
                <a:latin typeface="Century Gothic" panose="020B0502020202020204" pitchFamily="34" charset="0"/>
              </a:rPr>
              <a:t>Capacitación/</a:t>
            </a:r>
            <a:r>
              <a:rPr lang="es-MX" sz="1600" b="1" dirty="0" err="1">
                <a:solidFill>
                  <a:schemeClr val="bg2">
                    <a:lumMod val="75000"/>
                  </a:schemeClr>
                </a:solidFill>
                <a:latin typeface="Century Gothic" panose="020B0502020202020204" pitchFamily="34" charset="0"/>
              </a:rPr>
              <a:t>Formação</a:t>
            </a:r>
            <a:endParaRPr lang="es-MX" sz="1600" b="1" dirty="0">
              <a:solidFill>
                <a:schemeClr val="bg2">
                  <a:lumMod val="75000"/>
                </a:schemeClr>
              </a:solidFill>
              <a:latin typeface="Century Gothic" panose="020B0502020202020204" pitchFamily="34" charset="0"/>
            </a:endParaRPr>
          </a:p>
        </p:txBody>
      </p:sp>
      <p:pic>
        <p:nvPicPr>
          <p:cNvPr id="9" name="Imagen 8">
            <a:extLst>
              <a:ext uri="{FF2B5EF4-FFF2-40B4-BE49-F238E27FC236}">
                <a16:creationId xmlns:a16="http://schemas.microsoft.com/office/drawing/2014/main" id="{32295344-E292-B5AC-C5B4-D55938FCC2F1}"/>
              </a:ext>
            </a:extLst>
          </p:cNvPr>
          <p:cNvPicPr>
            <a:picLocks noChangeAspect="1"/>
          </p:cNvPicPr>
          <p:nvPr/>
        </p:nvPicPr>
        <p:blipFill>
          <a:blip r:embed="rId3"/>
          <a:stretch>
            <a:fillRect/>
          </a:stretch>
        </p:blipFill>
        <p:spPr>
          <a:xfrm>
            <a:off x="3493848" y="3856581"/>
            <a:ext cx="1958694" cy="1768266"/>
          </a:xfrm>
          <a:prstGeom prst="rect">
            <a:avLst/>
          </a:prstGeom>
        </p:spPr>
      </p:pic>
      <p:sp>
        <p:nvSpPr>
          <p:cNvPr id="12" name="CuadroTexto 11">
            <a:extLst>
              <a:ext uri="{FF2B5EF4-FFF2-40B4-BE49-F238E27FC236}">
                <a16:creationId xmlns:a16="http://schemas.microsoft.com/office/drawing/2014/main" id="{350AC724-52F3-1F76-B81F-E6B373BFD3D7}"/>
              </a:ext>
            </a:extLst>
          </p:cNvPr>
          <p:cNvSpPr txBox="1"/>
          <p:nvPr/>
        </p:nvSpPr>
        <p:spPr>
          <a:xfrm>
            <a:off x="3493848" y="3159601"/>
            <a:ext cx="2448128" cy="584775"/>
          </a:xfrm>
          <a:prstGeom prst="rect">
            <a:avLst/>
          </a:prstGeom>
          <a:noFill/>
        </p:spPr>
        <p:txBody>
          <a:bodyPr wrap="square" rtlCol="0">
            <a:spAutoFit/>
          </a:bodyPr>
          <a:lstStyle/>
          <a:p>
            <a:r>
              <a:rPr lang="es-MX" sz="1600" b="1" dirty="0">
                <a:solidFill>
                  <a:schemeClr val="accent5">
                    <a:lumMod val="75000"/>
                  </a:schemeClr>
                </a:solidFill>
                <a:latin typeface="Century Gothic" panose="020B0502020202020204" pitchFamily="34" charset="0"/>
              </a:rPr>
              <a:t>Evaluación continua/ </a:t>
            </a:r>
            <a:r>
              <a:rPr lang="es-MX" sz="1600" b="1" dirty="0" err="1">
                <a:solidFill>
                  <a:schemeClr val="bg2">
                    <a:lumMod val="75000"/>
                  </a:schemeClr>
                </a:solidFill>
                <a:latin typeface="Century Gothic" panose="020B0502020202020204" pitchFamily="34" charset="0"/>
              </a:rPr>
              <a:t>Avaliação</a:t>
            </a:r>
            <a:r>
              <a:rPr lang="es-MX" sz="1600" b="1" dirty="0">
                <a:solidFill>
                  <a:schemeClr val="bg2">
                    <a:lumMod val="75000"/>
                  </a:schemeClr>
                </a:solidFill>
                <a:latin typeface="Century Gothic" panose="020B0502020202020204" pitchFamily="34" charset="0"/>
              </a:rPr>
              <a:t> </a:t>
            </a:r>
            <a:r>
              <a:rPr lang="es-MX" sz="1600" b="1" dirty="0" err="1">
                <a:solidFill>
                  <a:schemeClr val="bg2">
                    <a:lumMod val="75000"/>
                  </a:schemeClr>
                </a:solidFill>
                <a:latin typeface="Century Gothic" panose="020B0502020202020204" pitchFamily="34" charset="0"/>
              </a:rPr>
              <a:t>contínua</a:t>
            </a:r>
            <a:r>
              <a:rPr lang="es-MX" sz="1600" b="1" dirty="0">
                <a:solidFill>
                  <a:schemeClr val="accent5">
                    <a:lumMod val="75000"/>
                  </a:schemeClr>
                </a:solidFill>
                <a:latin typeface="Century Gothic" panose="020B0502020202020204" pitchFamily="34" charset="0"/>
              </a:rPr>
              <a:t> </a:t>
            </a:r>
            <a:endParaRPr lang="es-MX" sz="1600" b="1" dirty="0">
              <a:solidFill>
                <a:schemeClr val="bg2">
                  <a:lumMod val="75000"/>
                </a:schemeClr>
              </a:solidFill>
              <a:latin typeface="Century Gothic" panose="020B0502020202020204" pitchFamily="34" charset="0"/>
            </a:endParaRPr>
          </a:p>
        </p:txBody>
      </p:sp>
      <p:pic>
        <p:nvPicPr>
          <p:cNvPr id="14" name="Imagen 13">
            <a:extLst>
              <a:ext uri="{FF2B5EF4-FFF2-40B4-BE49-F238E27FC236}">
                <a16:creationId xmlns:a16="http://schemas.microsoft.com/office/drawing/2014/main" id="{377B9210-0AC6-CBFC-5D18-9E22AC9F755C}"/>
              </a:ext>
            </a:extLst>
          </p:cNvPr>
          <p:cNvPicPr>
            <a:picLocks noChangeAspect="1"/>
          </p:cNvPicPr>
          <p:nvPr/>
        </p:nvPicPr>
        <p:blipFill>
          <a:blip r:embed="rId4"/>
          <a:stretch>
            <a:fillRect/>
          </a:stretch>
        </p:blipFill>
        <p:spPr>
          <a:xfrm>
            <a:off x="6138772" y="3993823"/>
            <a:ext cx="2619365" cy="1592418"/>
          </a:xfrm>
          <a:prstGeom prst="rect">
            <a:avLst/>
          </a:prstGeom>
        </p:spPr>
      </p:pic>
      <p:sp>
        <p:nvSpPr>
          <p:cNvPr id="17" name="CuadroTexto 16">
            <a:extLst>
              <a:ext uri="{FF2B5EF4-FFF2-40B4-BE49-F238E27FC236}">
                <a16:creationId xmlns:a16="http://schemas.microsoft.com/office/drawing/2014/main" id="{8F88862A-BC24-871E-1A07-DE507645F918}"/>
              </a:ext>
            </a:extLst>
          </p:cNvPr>
          <p:cNvSpPr txBox="1"/>
          <p:nvPr/>
        </p:nvSpPr>
        <p:spPr>
          <a:xfrm>
            <a:off x="6653720" y="2924285"/>
            <a:ext cx="2448128" cy="1077218"/>
          </a:xfrm>
          <a:prstGeom prst="rect">
            <a:avLst/>
          </a:prstGeom>
          <a:noFill/>
        </p:spPr>
        <p:txBody>
          <a:bodyPr wrap="square" rtlCol="0">
            <a:spAutoFit/>
          </a:bodyPr>
          <a:lstStyle/>
          <a:p>
            <a:pPr algn="ctr"/>
            <a:r>
              <a:rPr lang="es-MX" sz="1600" b="1" dirty="0">
                <a:solidFill>
                  <a:schemeClr val="accent5">
                    <a:lumMod val="75000"/>
                  </a:schemeClr>
                </a:solidFill>
                <a:latin typeface="Century Gothic" panose="020B0502020202020204" pitchFamily="34" charset="0"/>
              </a:rPr>
              <a:t>Seguridad en datos personales / </a:t>
            </a:r>
            <a:r>
              <a:rPr lang="es-MX" sz="1600" b="1" dirty="0" err="1">
                <a:solidFill>
                  <a:schemeClr val="bg2">
                    <a:lumMod val="75000"/>
                  </a:schemeClr>
                </a:solidFill>
                <a:latin typeface="Century Gothic" panose="020B0502020202020204" pitchFamily="34" charset="0"/>
              </a:rPr>
              <a:t>Segurança</a:t>
            </a:r>
            <a:r>
              <a:rPr lang="es-MX" sz="1600" b="1" dirty="0">
                <a:solidFill>
                  <a:schemeClr val="bg2">
                    <a:lumMod val="75000"/>
                  </a:schemeClr>
                </a:solidFill>
                <a:latin typeface="Century Gothic" panose="020B0502020202020204" pitchFamily="34" charset="0"/>
              </a:rPr>
              <a:t> dos dados </a:t>
            </a:r>
            <a:r>
              <a:rPr lang="es-MX" sz="1600" b="1" dirty="0" err="1">
                <a:solidFill>
                  <a:schemeClr val="bg2">
                    <a:lumMod val="75000"/>
                  </a:schemeClr>
                </a:solidFill>
                <a:latin typeface="Century Gothic" panose="020B0502020202020204" pitchFamily="34" charset="0"/>
              </a:rPr>
              <a:t>pessoais</a:t>
            </a:r>
            <a:endParaRPr lang="es-MX" sz="1600" b="1" dirty="0">
              <a:solidFill>
                <a:schemeClr val="bg2">
                  <a:lumMod val="75000"/>
                </a:schemeClr>
              </a:solidFill>
              <a:latin typeface="Century Gothic" panose="020B0502020202020204" pitchFamily="34" charset="0"/>
            </a:endParaRPr>
          </a:p>
        </p:txBody>
      </p:sp>
      <p:pic>
        <p:nvPicPr>
          <p:cNvPr id="19" name="Imagen 18">
            <a:extLst>
              <a:ext uri="{FF2B5EF4-FFF2-40B4-BE49-F238E27FC236}">
                <a16:creationId xmlns:a16="http://schemas.microsoft.com/office/drawing/2014/main" id="{BE275478-6141-4DCE-1EC0-84F3934CF932}"/>
              </a:ext>
            </a:extLst>
          </p:cNvPr>
          <p:cNvPicPr>
            <a:picLocks noChangeAspect="1"/>
          </p:cNvPicPr>
          <p:nvPr/>
        </p:nvPicPr>
        <p:blipFill>
          <a:blip r:embed="rId5"/>
          <a:stretch>
            <a:fillRect/>
          </a:stretch>
        </p:blipFill>
        <p:spPr>
          <a:xfrm>
            <a:off x="9201536" y="3987854"/>
            <a:ext cx="2440664" cy="1677678"/>
          </a:xfrm>
          <a:prstGeom prst="rect">
            <a:avLst/>
          </a:prstGeom>
          <a:ln>
            <a:noFill/>
          </a:ln>
          <a:effectLst>
            <a:softEdge rad="112500"/>
          </a:effectLst>
        </p:spPr>
      </p:pic>
      <p:sp>
        <p:nvSpPr>
          <p:cNvPr id="20" name="CuadroTexto 19">
            <a:extLst>
              <a:ext uri="{FF2B5EF4-FFF2-40B4-BE49-F238E27FC236}">
                <a16:creationId xmlns:a16="http://schemas.microsoft.com/office/drawing/2014/main" id="{0D78E2CC-8917-8198-F507-2EEE5CAA96B9}"/>
              </a:ext>
            </a:extLst>
          </p:cNvPr>
          <p:cNvSpPr txBox="1"/>
          <p:nvPr/>
        </p:nvSpPr>
        <p:spPr>
          <a:xfrm>
            <a:off x="9184301" y="3136612"/>
            <a:ext cx="2448128" cy="584775"/>
          </a:xfrm>
          <a:prstGeom prst="rect">
            <a:avLst/>
          </a:prstGeom>
          <a:noFill/>
        </p:spPr>
        <p:txBody>
          <a:bodyPr wrap="square" rtlCol="0">
            <a:spAutoFit/>
          </a:bodyPr>
          <a:lstStyle/>
          <a:p>
            <a:pPr algn="ctr"/>
            <a:r>
              <a:rPr lang="es-MX" sz="1600" b="1" dirty="0">
                <a:solidFill>
                  <a:schemeClr val="accent5">
                    <a:lumMod val="75000"/>
                  </a:schemeClr>
                </a:solidFill>
                <a:latin typeface="Century Gothic" panose="020B0502020202020204" pitchFamily="34" charset="0"/>
              </a:rPr>
              <a:t>Interoperabilidad/ </a:t>
            </a:r>
            <a:r>
              <a:rPr lang="es-MX" sz="1600" b="1" dirty="0" err="1">
                <a:solidFill>
                  <a:schemeClr val="bg2">
                    <a:lumMod val="75000"/>
                  </a:schemeClr>
                </a:solidFill>
                <a:latin typeface="Century Gothic" panose="020B0502020202020204" pitchFamily="34" charset="0"/>
              </a:rPr>
              <a:t>Interoperabilidade</a:t>
            </a:r>
            <a:endParaRPr lang="es-MX" sz="1600" b="1"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186300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59A78-FD13-4F42-183C-D0E149E4FF4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6B224E2-4373-A14E-E26A-F51641D6E87D}"/>
              </a:ext>
            </a:extLst>
          </p:cNvPr>
          <p:cNvSpPr txBox="1"/>
          <p:nvPr/>
        </p:nvSpPr>
        <p:spPr>
          <a:xfrm>
            <a:off x="1682885" y="257393"/>
            <a:ext cx="10116766" cy="707886"/>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Fuentes de insatisfacción de personas usuarias/ </a:t>
            </a:r>
            <a:r>
              <a:rPr lang="pt-BR" sz="2000" b="1" dirty="0">
                <a:solidFill>
                  <a:schemeClr val="bg1"/>
                </a:solidFill>
                <a:latin typeface="Century Gothic" panose="020B0502020202020204" pitchFamily="34" charset="0"/>
              </a:rPr>
              <a:t>Fontes de insatisfação dos utilizadores</a:t>
            </a:r>
            <a:endParaRPr lang="es-MX" sz="2000" dirty="0"/>
          </a:p>
        </p:txBody>
      </p:sp>
      <p:sp>
        <p:nvSpPr>
          <p:cNvPr id="3" name="CuadroTexto 2">
            <a:extLst>
              <a:ext uri="{FF2B5EF4-FFF2-40B4-BE49-F238E27FC236}">
                <a16:creationId xmlns:a16="http://schemas.microsoft.com/office/drawing/2014/main" id="{66B9B328-4E1A-C031-2ED2-463809428D89}"/>
              </a:ext>
            </a:extLst>
          </p:cNvPr>
          <p:cNvSpPr txBox="1"/>
          <p:nvPr/>
        </p:nvSpPr>
        <p:spPr>
          <a:xfrm>
            <a:off x="408969" y="1371935"/>
            <a:ext cx="11390681" cy="2800767"/>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Los problemas de conectividad y fallos en la disponibilidad de los servicios son una de las principales fuentes de insatisfacción entre las personas usuarias. La experiencia subraya la importancia de invertir en una infraestructura tecnológica robusta y en acciones de planeación y seguimiento, que permitan su oportuna actualización y renovación. Además de implementar mecanismos de soporte técnico accesibles para atender incidencias en tiempo real.</a:t>
            </a:r>
          </a:p>
          <a:p>
            <a:pPr algn="just"/>
            <a:r>
              <a:rPr lang="es-MX" sz="1600" b="1" dirty="0">
                <a:solidFill>
                  <a:schemeClr val="accent5">
                    <a:lumMod val="75000"/>
                  </a:schemeClr>
                </a:solidFill>
                <a:latin typeface="Century Gothic" panose="020B0502020202020204" pitchFamily="34" charset="0"/>
              </a:rPr>
              <a:t> </a:t>
            </a:r>
          </a:p>
          <a:p>
            <a:pPr algn="just"/>
            <a:r>
              <a:rPr lang="pt-BR" sz="1600" b="1" dirty="0">
                <a:solidFill>
                  <a:schemeClr val="bg2">
                    <a:lumMod val="75000"/>
                  </a:schemeClr>
                </a:solidFill>
                <a:latin typeface="Century Gothic" panose="020B0502020202020204" pitchFamily="34" charset="0"/>
              </a:rPr>
              <a:t>Problemas de conectividade e falhas na disponibilidade dos serviços são uma das principais fontes de insatisfação entre os utilizadores. A experiência sublinha a importância de investir numa infraestrutura tecnológica robusta e em ações de planeamento e monitorização, que permitam a sua atualização e renovação atempadas. Além de implementar mecanismos de suporte técnico acessíveis para responder a ocorrências em tempo real.</a:t>
            </a:r>
            <a:endParaRPr lang="es-MX" sz="1600" b="1" dirty="0">
              <a:solidFill>
                <a:schemeClr val="bg2">
                  <a:lumMod val="75000"/>
                </a:schemeClr>
              </a:solidFill>
              <a:latin typeface="Century Gothic" panose="020B0502020202020204" pitchFamily="34" charset="0"/>
            </a:endParaRPr>
          </a:p>
        </p:txBody>
      </p:sp>
      <p:pic>
        <p:nvPicPr>
          <p:cNvPr id="9" name="Imagen 8">
            <a:extLst>
              <a:ext uri="{FF2B5EF4-FFF2-40B4-BE49-F238E27FC236}">
                <a16:creationId xmlns:a16="http://schemas.microsoft.com/office/drawing/2014/main" id="{2673DBE8-2A3C-4C8C-C296-0130E3B0A38F}"/>
              </a:ext>
            </a:extLst>
          </p:cNvPr>
          <p:cNvPicPr>
            <a:picLocks noChangeAspect="1"/>
          </p:cNvPicPr>
          <p:nvPr/>
        </p:nvPicPr>
        <p:blipFill>
          <a:blip r:embed="rId2"/>
          <a:stretch>
            <a:fillRect/>
          </a:stretch>
        </p:blipFill>
        <p:spPr>
          <a:xfrm>
            <a:off x="4406832" y="3926480"/>
            <a:ext cx="3378336" cy="2444175"/>
          </a:xfrm>
          <a:prstGeom prst="rect">
            <a:avLst/>
          </a:prstGeom>
        </p:spPr>
      </p:pic>
    </p:spTree>
    <p:extLst>
      <p:ext uri="{BB962C8B-B14F-4D97-AF65-F5344CB8AC3E}">
        <p14:creationId xmlns:p14="http://schemas.microsoft.com/office/powerpoint/2010/main" val="126769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13B0F-DC11-759E-A32F-65924D783AF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9F42DF1-A331-3A26-ABC0-B45C859014EE}"/>
              </a:ext>
            </a:extLst>
          </p:cNvPr>
          <p:cNvSpPr txBox="1"/>
          <p:nvPr/>
        </p:nvSpPr>
        <p:spPr>
          <a:xfrm>
            <a:off x="1682885" y="257393"/>
            <a:ext cx="10116766" cy="400110"/>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Lecciones aprendidas/</a:t>
            </a:r>
            <a:r>
              <a:rPr lang="es-MX" sz="2000" b="1" dirty="0" err="1">
                <a:solidFill>
                  <a:schemeClr val="bg1"/>
                </a:solidFill>
                <a:latin typeface="Century Gothic" panose="020B0502020202020204" pitchFamily="34" charset="0"/>
              </a:rPr>
              <a:t>Ensinamentos</a:t>
            </a:r>
            <a:r>
              <a:rPr lang="es-MX" sz="2000" b="1" dirty="0">
                <a:solidFill>
                  <a:schemeClr val="bg1"/>
                </a:solidFill>
                <a:latin typeface="Century Gothic" panose="020B0502020202020204" pitchFamily="34" charset="0"/>
              </a:rPr>
              <a:t> retirados</a:t>
            </a:r>
            <a:endParaRPr lang="es-MX" sz="2000" dirty="0"/>
          </a:p>
        </p:txBody>
      </p:sp>
      <p:sp>
        <p:nvSpPr>
          <p:cNvPr id="3" name="CuadroTexto 2">
            <a:extLst>
              <a:ext uri="{FF2B5EF4-FFF2-40B4-BE49-F238E27FC236}">
                <a16:creationId xmlns:a16="http://schemas.microsoft.com/office/drawing/2014/main" id="{D6BD3342-453C-155D-4A9C-3852415C90CC}"/>
              </a:ext>
            </a:extLst>
          </p:cNvPr>
          <p:cNvSpPr txBox="1"/>
          <p:nvPr/>
        </p:nvSpPr>
        <p:spPr>
          <a:xfrm>
            <a:off x="408969" y="1371935"/>
            <a:ext cx="11390682" cy="1077218"/>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Las disposiciones normativas son un incentivo claro y constante para la implementación de herramientas tecnológicas en la impartición de justicia</a:t>
            </a:r>
          </a:p>
          <a:p>
            <a:pPr algn="just"/>
            <a:r>
              <a:rPr lang="pt-BR" sz="1600" b="1" dirty="0">
                <a:solidFill>
                  <a:schemeClr val="bg2">
                    <a:lumMod val="75000"/>
                  </a:schemeClr>
                </a:solidFill>
                <a:latin typeface="Century Gothic" panose="020B0502020202020204" pitchFamily="34" charset="0"/>
              </a:rPr>
              <a:t>As disposições regulamentares constituem um incentivo claro e constante à implementação de ferramentas tecnológicas na administração da justiça</a:t>
            </a:r>
            <a:endParaRPr lang="es-MX" sz="1600" b="1" dirty="0">
              <a:solidFill>
                <a:schemeClr val="bg2">
                  <a:lumMod val="75000"/>
                </a:schemeClr>
              </a:solidFill>
              <a:latin typeface="Century Gothic" panose="020B0502020202020204" pitchFamily="34" charset="0"/>
            </a:endParaRPr>
          </a:p>
        </p:txBody>
      </p:sp>
      <p:sp>
        <p:nvSpPr>
          <p:cNvPr id="5" name="CuadroTexto 4">
            <a:extLst>
              <a:ext uri="{FF2B5EF4-FFF2-40B4-BE49-F238E27FC236}">
                <a16:creationId xmlns:a16="http://schemas.microsoft.com/office/drawing/2014/main" id="{95792973-DC6B-95BA-DC60-C10B731A399B}"/>
              </a:ext>
            </a:extLst>
          </p:cNvPr>
          <p:cNvSpPr txBox="1"/>
          <p:nvPr/>
        </p:nvSpPr>
        <p:spPr>
          <a:xfrm>
            <a:off x="408970" y="2619380"/>
            <a:ext cx="11390681" cy="1815882"/>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No se observa un patrón claro en relación con los beneficios o desventajas de implementar desarrollos propios de los poderes judiciales o adquiridos a través de proveedores. Sin embargo, sí es posible sostener que los desarrollos propios permiten responder de forma más ágil y flexible a cambios normativos o administrativos.</a:t>
            </a:r>
          </a:p>
          <a:p>
            <a:pPr algn="just"/>
            <a:r>
              <a:rPr lang="pt-BR" sz="1600" b="1" dirty="0">
                <a:solidFill>
                  <a:schemeClr val="bg2">
                    <a:lumMod val="75000"/>
                  </a:schemeClr>
                </a:solidFill>
                <a:latin typeface="Century Gothic" panose="020B0502020202020204" pitchFamily="34" charset="0"/>
              </a:rPr>
              <a:t>Não há um padrão claro em relação aos benefícios ou desvantagens da implementação de desenvolvimentos do Judicial ou adquiridos através de fornecedores. No entanto, é possível argumentar que os desenvolvimentos internos nos permitem responder de forma mais rápida e flexível às alterações regulamentares ou administrativas</a:t>
            </a:r>
            <a:endParaRPr lang="es-MX" sz="1600" b="1" dirty="0">
              <a:solidFill>
                <a:schemeClr val="bg2">
                  <a:lumMod val="75000"/>
                </a:schemeClr>
              </a:solidFill>
              <a:latin typeface="Century Gothic" panose="020B0502020202020204" pitchFamily="34" charset="0"/>
            </a:endParaRPr>
          </a:p>
        </p:txBody>
      </p:sp>
      <p:sp>
        <p:nvSpPr>
          <p:cNvPr id="7" name="CuadroTexto 6">
            <a:extLst>
              <a:ext uri="{FF2B5EF4-FFF2-40B4-BE49-F238E27FC236}">
                <a16:creationId xmlns:a16="http://schemas.microsoft.com/office/drawing/2014/main" id="{D67D73CB-6879-E0C6-7177-F4EA5A62455F}"/>
              </a:ext>
            </a:extLst>
          </p:cNvPr>
          <p:cNvSpPr txBox="1"/>
          <p:nvPr/>
        </p:nvSpPr>
        <p:spPr>
          <a:xfrm>
            <a:off x="408970" y="4605490"/>
            <a:ext cx="11390681" cy="1323439"/>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La necesidad de invertir recursos y capital humano de forma continua en el desarrollo, la implementación y el seguimiento de herramientas y sistemas tecnológicos es una necesidad impostergable para los poderes judiciales.</a:t>
            </a:r>
          </a:p>
          <a:p>
            <a:pPr algn="just"/>
            <a:r>
              <a:rPr lang="pt-BR" sz="1600" b="1" dirty="0">
                <a:solidFill>
                  <a:schemeClr val="bg2">
                    <a:lumMod val="75000"/>
                  </a:schemeClr>
                </a:solidFill>
                <a:latin typeface="Century Gothic" panose="020B0502020202020204" pitchFamily="34" charset="0"/>
              </a:rPr>
              <a:t>A necessidade de investir continuamente recursos e capital humano no desenvolvimento, implementação e monitorização de ferramentas e sistemas tecnológicos é uma necessidade urgente do poder judicial.</a:t>
            </a:r>
            <a:endParaRPr lang="es-MX" sz="1600" b="1"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27655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61D0-7976-90DF-3054-9B1872F9CAB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208529B-2AFA-47B8-F601-FCD16221B474}"/>
              </a:ext>
            </a:extLst>
          </p:cNvPr>
          <p:cNvSpPr txBox="1"/>
          <p:nvPr/>
        </p:nvSpPr>
        <p:spPr>
          <a:xfrm>
            <a:off x="1682885" y="257393"/>
            <a:ext cx="10116766" cy="400110"/>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Lecciones aprendidas/</a:t>
            </a:r>
            <a:r>
              <a:rPr lang="es-MX" sz="2000" b="1" dirty="0" err="1">
                <a:solidFill>
                  <a:schemeClr val="bg1"/>
                </a:solidFill>
                <a:latin typeface="Century Gothic" panose="020B0502020202020204" pitchFamily="34" charset="0"/>
              </a:rPr>
              <a:t>Ensinamentos</a:t>
            </a:r>
            <a:r>
              <a:rPr lang="es-MX" sz="2000" b="1" dirty="0">
                <a:solidFill>
                  <a:schemeClr val="bg1"/>
                </a:solidFill>
                <a:latin typeface="Century Gothic" panose="020B0502020202020204" pitchFamily="34" charset="0"/>
              </a:rPr>
              <a:t> retirados</a:t>
            </a:r>
            <a:endParaRPr lang="es-MX" sz="2000" dirty="0"/>
          </a:p>
        </p:txBody>
      </p:sp>
      <p:sp>
        <p:nvSpPr>
          <p:cNvPr id="3" name="CuadroTexto 2">
            <a:extLst>
              <a:ext uri="{FF2B5EF4-FFF2-40B4-BE49-F238E27FC236}">
                <a16:creationId xmlns:a16="http://schemas.microsoft.com/office/drawing/2014/main" id="{B2A86DCA-74CC-3BE8-A6F2-53D56491E64D}"/>
              </a:ext>
            </a:extLst>
          </p:cNvPr>
          <p:cNvSpPr txBox="1"/>
          <p:nvPr/>
        </p:nvSpPr>
        <p:spPr>
          <a:xfrm>
            <a:off x="408969" y="1371935"/>
            <a:ext cx="11390681" cy="1077218"/>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La implementación de herramientas y servicios en la impartición de justicia debe ir acompañada de capacitación, acceso remoto, soporte, seguimiento y de la mejora continua, enfocada en las personas usuarias.</a:t>
            </a:r>
          </a:p>
          <a:p>
            <a:pPr algn="just"/>
            <a:r>
              <a:rPr lang="pt-BR" sz="1600" b="1" dirty="0">
                <a:solidFill>
                  <a:schemeClr val="bg2">
                    <a:lumMod val="75000"/>
                  </a:schemeClr>
                </a:solidFill>
                <a:latin typeface="Century Gothic" panose="020B0502020202020204" pitchFamily="34" charset="0"/>
              </a:rPr>
              <a:t>A implementação de ferramentas e serviços na administração da justiça deve ser acompanhada de formação, acesso remoto, apoio, acompanhamento e melhoria contínua, com foco nos utilizadores.</a:t>
            </a:r>
            <a:endParaRPr lang="es-MX" sz="1600" b="1" dirty="0">
              <a:solidFill>
                <a:schemeClr val="bg2">
                  <a:lumMod val="75000"/>
                </a:schemeClr>
              </a:solidFill>
              <a:latin typeface="Century Gothic" panose="020B0502020202020204" pitchFamily="34" charset="0"/>
            </a:endParaRPr>
          </a:p>
        </p:txBody>
      </p:sp>
      <p:sp>
        <p:nvSpPr>
          <p:cNvPr id="5" name="CuadroTexto 4">
            <a:extLst>
              <a:ext uri="{FF2B5EF4-FFF2-40B4-BE49-F238E27FC236}">
                <a16:creationId xmlns:a16="http://schemas.microsoft.com/office/drawing/2014/main" id="{5A57DE2C-A058-8A5D-B51B-38979EAF0170}"/>
              </a:ext>
            </a:extLst>
          </p:cNvPr>
          <p:cNvSpPr txBox="1"/>
          <p:nvPr/>
        </p:nvSpPr>
        <p:spPr>
          <a:xfrm>
            <a:off x="408970" y="2619380"/>
            <a:ext cx="11390681" cy="830997"/>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Implementar mecanismos de evaluación continua de los servicios electrónicos por parte de las personas usuarias.</a:t>
            </a:r>
          </a:p>
          <a:p>
            <a:pPr algn="just"/>
            <a:r>
              <a:rPr lang="pt-BR" sz="1600" b="1" dirty="0">
                <a:solidFill>
                  <a:schemeClr val="bg2">
                    <a:lumMod val="75000"/>
                  </a:schemeClr>
                </a:solidFill>
                <a:latin typeface="Century Gothic" panose="020B0502020202020204" pitchFamily="34" charset="0"/>
              </a:rPr>
              <a:t>Implementar mecanismos de avaliação contínua dos serviços </a:t>
            </a:r>
            <a:r>
              <a:rPr lang="pt-BR" sz="1600" b="1" dirty="0" err="1">
                <a:solidFill>
                  <a:schemeClr val="bg2">
                    <a:lumMod val="75000"/>
                  </a:schemeClr>
                </a:solidFill>
                <a:latin typeface="Century Gothic" panose="020B0502020202020204" pitchFamily="34" charset="0"/>
              </a:rPr>
              <a:t>eletrónicos</a:t>
            </a:r>
            <a:r>
              <a:rPr lang="pt-BR" sz="1600" b="1" dirty="0">
                <a:solidFill>
                  <a:schemeClr val="bg2">
                    <a:lumMod val="75000"/>
                  </a:schemeClr>
                </a:solidFill>
                <a:latin typeface="Century Gothic" panose="020B0502020202020204" pitchFamily="34" charset="0"/>
              </a:rPr>
              <a:t> pelos utilizadores.</a:t>
            </a:r>
            <a:endParaRPr lang="es-MX" sz="1600" b="1" dirty="0">
              <a:solidFill>
                <a:schemeClr val="bg2">
                  <a:lumMod val="75000"/>
                </a:schemeClr>
              </a:solidFill>
              <a:latin typeface="Century Gothic" panose="020B0502020202020204" pitchFamily="34" charset="0"/>
            </a:endParaRPr>
          </a:p>
        </p:txBody>
      </p:sp>
      <p:sp>
        <p:nvSpPr>
          <p:cNvPr id="7" name="CuadroTexto 6">
            <a:extLst>
              <a:ext uri="{FF2B5EF4-FFF2-40B4-BE49-F238E27FC236}">
                <a16:creationId xmlns:a16="http://schemas.microsoft.com/office/drawing/2014/main" id="{2CF4BC0A-D3F8-5DC7-6BB8-BAD2770DC2BA}"/>
              </a:ext>
            </a:extLst>
          </p:cNvPr>
          <p:cNvSpPr txBox="1"/>
          <p:nvPr/>
        </p:nvSpPr>
        <p:spPr>
          <a:xfrm>
            <a:off x="408970" y="3620604"/>
            <a:ext cx="11390681" cy="584775"/>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Garantizar la seguridad y protección de datos personales.</a:t>
            </a:r>
          </a:p>
          <a:p>
            <a:pPr algn="just"/>
            <a:r>
              <a:rPr lang="pt-BR" sz="1600" b="1" dirty="0">
                <a:solidFill>
                  <a:schemeClr val="bg2">
                    <a:lumMod val="75000"/>
                  </a:schemeClr>
                </a:solidFill>
                <a:latin typeface="Century Gothic" panose="020B0502020202020204" pitchFamily="34" charset="0"/>
              </a:rPr>
              <a:t>Garantir a segurança e proteção dos dados pessoais.</a:t>
            </a:r>
            <a:endParaRPr lang="es-MX" sz="1600" b="1" dirty="0">
              <a:solidFill>
                <a:schemeClr val="bg2">
                  <a:lumMod val="75000"/>
                </a:schemeClr>
              </a:solidFill>
              <a:latin typeface="Century Gothic" panose="020B0502020202020204" pitchFamily="34" charset="0"/>
            </a:endParaRPr>
          </a:p>
        </p:txBody>
      </p:sp>
      <p:sp>
        <p:nvSpPr>
          <p:cNvPr id="4" name="CuadroTexto 3">
            <a:extLst>
              <a:ext uri="{FF2B5EF4-FFF2-40B4-BE49-F238E27FC236}">
                <a16:creationId xmlns:a16="http://schemas.microsoft.com/office/drawing/2014/main" id="{F2102386-E96D-1747-9D3D-5E4F886691F7}"/>
              </a:ext>
            </a:extLst>
          </p:cNvPr>
          <p:cNvSpPr txBox="1"/>
          <p:nvPr/>
        </p:nvSpPr>
        <p:spPr>
          <a:xfrm>
            <a:off x="400659" y="4375606"/>
            <a:ext cx="11390681" cy="584775"/>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Una cultura digital fuerte y transversal también es una necesidad imperante.</a:t>
            </a:r>
          </a:p>
          <a:p>
            <a:pPr algn="just"/>
            <a:r>
              <a:rPr lang="pt-BR" sz="1600" b="1" dirty="0">
                <a:solidFill>
                  <a:schemeClr val="bg2">
                    <a:lumMod val="75000"/>
                  </a:schemeClr>
                </a:solidFill>
                <a:latin typeface="Century Gothic" panose="020B0502020202020204" pitchFamily="34" charset="0"/>
              </a:rPr>
              <a:t>Uma cultura digital forte e transversal é também uma necessidade predominante.</a:t>
            </a:r>
            <a:endParaRPr lang="es-MX" sz="1600" b="1" dirty="0">
              <a:solidFill>
                <a:schemeClr val="bg2">
                  <a:lumMod val="75000"/>
                </a:schemeClr>
              </a:solidFill>
              <a:latin typeface="Century Gothic" panose="020B0502020202020204" pitchFamily="34" charset="0"/>
            </a:endParaRPr>
          </a:p>
        </p:txBody>
      </p:sp>
      <p:sp>
        <p:nvSpPr>
          <p:cNvPr id="6" name="CuadroTexto 5">
            <a:extLst>
              <a:ext uri="{FF2B5EF4-FFF2-40B4-BE49-F238E27FC236}">
                <a16:creationId xmlns:a16="http://schemas.microsoft.com/office/drawing/2014/main" id="{F84DAA3E-2044-2A15-DFEE-EF1E66C20CB1}"/>
              </a:ext>
            </a:extLst>
          </p:cNvPr>
          <p:cNvSpPr txBox="1"/>
          <p:nvPr/>
        </p:nvSpPr>
        <p:spPr>
          <a:xfrm>
            <a:off x="408970" y="5130608"/>
            <a:ext cx="11390681" cy="1077218"/>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Potencializar la resiliencia institucional, es decir, la capacidad de los poderes judiciales, incluido su capital humano, de adaptarse a cambios y a fenómenos no previstos, con el objetivo de sobrevivir y mejorar.</a:t>
            </a:r>
          </a:p>
          <a:p>
            <a:pPr algn="just"/>
            <a:r>
              <a:rPr lang="pt-BR" sz="1600" b="1" dirty="0">
                <a:solidFill>
                  <a:schemeClr val="bg2">
                    <a:lumMod val="75000"/>
                  </a:schemeClr>
                </a:solidFill>
                <a:latin typeface="Century Gothic" panose="020B0502020202020204" pitchFamily="34" charset="0"/>
              </a:rPr>
              <a:t>Aumentar a resiliência institucional, ou seja, a capacidade do poder judicial, incluindo o seu capital humano, para se adaptar a mudanças e fenómenos imprevistos, com o objetivo de os ultrapassar e melhorar.</a:t>
            </a:r>
            <a:endParaRPr lang="es-MX" sz="1600" b="1"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28694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D4037-94D8-863E-EB07-1DB3EA1A3E7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2E81703-E936-A9B9-2546-0B31F9C60B8E}"/>
              </a:ext>
            </a:extLst>
          </p:cNvPr>
          <p:cNvSpPr txBox="1"/>
          <p:nvPr/>
        </p:nvSpPr>
        <p:spPr>
          <a:xfrm>
            <a:off x="1682885" y="257393"/>
            <a:ext cx="10116766" cy="400110"/>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Retos/</a:t>
            </a:r>
            <a:r>
              <a:rPr lang="es-MX" sz="2000" b="1" dirty="0" err="1">
                <a:solidFill>
                  <a:schemeClr val="bg1"/>
                </a:solidFill>
                <a:latin typeface="Century Gothic" panose="020B0502020202020204" pitchFamily="34" charset="0"/>
              </a:rPr>
              <a:t>Desafios</a:t>
            </a:r>
            <a:endParaRPr lang="es-MX" sz="2000" dirty="0"/>
          </a:p>
        </p:txBody>
      </p:sp>
      <p:sp>
        <p:nvSpPr>
          <p:cNvPr id="3" name="CuadroTexto 2">
            <a:extLst>
              <a:ext uri="{FF2B5EF4-FFF2-40B4-BE49-F238E27FC236}">
                <a16:creationId xmlns:a16="http://schemas.microsoft.com/office/drawing/2014/main" id="{86AA2D9A-BE78-4F31-8634-816346305884}"/>
              </a:ext>
            </a:extLst>
          </p:cNvPr>
          <p:cNvSpPr txBox="1"/>
          <p:nvPr/>
        </p:nvSpPr>
        <p:spPr>
          <a:xfrm>
            <a:off x="321421" y="1371935"/>
            <a:ext cx="11478230" cy="5047536"/>
          </a:xfrm>
          <a:prstGeom prst="rect">
            <a:avLst/>
          </a:prstGeom>
          <a:noFill/>
        </p:spPr>
        <p:txBody>
          <a:bodyPr wrap="square" rtlCol="0">
            <a:spAutoFit/>
          </a:bodyPr>
          <a:lstStyle/>
          <a:p>
            <a:pPr marL="400050" indent="-400050" algn="just">
              <a:buFontTx/>
              <a:buAutoNum type="romanLcParenR"/>
            </a:pPr>
            <a:r>
              <a:rPr lang="es-MX" sz="1400" b="1" dirty="0">
                <a:solidFill>
                  <a:schemeClr val="accent5">
                    <a:lumMod val="75000"/>
                  </a:schemeClr>
                </a:solidFill>
                <a:latin typeface="Century Gothic" panose="020B0502020202020204" pitchFamily="34" charset="0"/>
              </a:rPr>
              <a:t>Transitar de las soluciones independientes a la interoperabilidad de sistemas y herramientas o a coberturas más amplias,/</a:t>
            </a:r>
            <a:r>
              <a:rPr lang="pt-BR" sz="1400" b="1" dirty="0">
                <a:solidFill>
                  <a:schemeClr val="bg2">
                    <a:lumMod val="75000"/>
                  </a:schemeClr>
                </a:solidFill>
                <a:latin typeface="Century Gothic" panose="020B0502020202020204" pitchFamily="34" charset="0"/>
              </a:rPr>
              <a:t>Passar de soluções autónomas para a interoperabilidade de sistemas e ferramentas ou para coberturas mais amplas;</a:t>
            </a:r>
            <a:endParaRPr lang="es-MX" sz="1400" b="1" dirty="0">
              <a:solidFill>
                <a:schemeClr val="bg2">
                  <a:lumMod val="75000"/>
                </a:schemeClr>
              </a:solidFill>
              <a:latin typeface="Century Gothic" panose="020B0502020202020204" pitchFamily="34" charset="0"/>
            </a:endParaRPr>
          </a:p>
          <a:p>
            <a:pPr marL="400050" indent="-400050" algn="just">
              <a:buFontTx/>
              <a:buAutoNum type="romanLcParenR"/>
            </a:pPr>
            <a:r>
              <a:rPr lang="es-MX" sz="1400" b="1" dirty="0">
                <a:solidFill>
                  <a:schemeClr val="accent5">
                    <a:lumMod val="75000"/>
                  </a:schemeClr>
                </a:solidFill>
                <a:latin typeface="Century Gothic" panose="020B0502020202020204" pitchFamily="34" charset="0"/>
              </a:rPr>
              <a:t>Ampliar las mediciones, indicadores y la generación de información oportuna e integral;/</a:t>
            </a:r>
            <a:r>
              <a:rPr lang="pt-BR" sz="1400" b="1" dirty="0">
                <a:solidFill>
                  <a:schemeClr val="bg2">
                    <a:lumMod val="75000"/>
                  </a:schemeClr>
                </a:solidFill>
                <a:latin typeface="Century Gothic" panose="020B0502020202020204" pitchFamily="34" charset="0"/>
              </a:rPr>
              <a:t>Expandir métricas, indicadores e a geração de informações oportunas e abrangentes</a:t>
            </a:r>
            <a:r>
              <a:rPr lang="es-MX" sz="1400" b="1" dirty="0">
                <a:solidFill>
                  <a:schemeClr val="accent5">
                    <a:lumMod val="75000"/>
                  </a:schemeClr>
                </a:solidFill>
                <a:latin typeface="Century Gothic" panose="020B0502020202020204" pitchFamily="34" charset="0"/>
              </a:rPr>
              <a:t>; </a:t>
            </a:r>
          </a:p>
          <a:p>
            <a:pPr marL="400050" indent="-400050" algn="just">
              <a:buFontTx/>
              <a:buAutoNum type="romanLcParenR"/>
            </a:pPr>
            <a:r>
              <a:rPr lang="es-MX" sz="1400" b="1" dirty="0">
                <a:solidFill>
                  <a:schemeClr val="accent5">
                    <a:lumMod val="75000"/>
                  </a:schemeClr>
                </a:solidFill>
                <a:latin typeface="Century Gothic" panose="020B0502020202020204" pitchFamily="34" charset="0"/>
              </a:rPr>
              <a:t>Implementar el monitoreo en tiempo real de indicadores clave</a:t>
            </a:r>
            <a:r>
              <a:rPr lang="pt-BR" sz="1400" b="1" dirty="0">
                <a:solidFill>
                  <a:schemeClr val="bg2">
                    <a:lumMod val="75000"/>
                  </a:schemeClr>
                </a:solidFill>
                <a:latin typeface="Century Gothic" panose="020B0502020202020204" pitchFamily="34" charset="0"/>
              </a:rPr>
              <a:t>;</a:t>
            </a:r>
            <a:r>
              <a:rPr lang="pt-BR" sz="1400" b="1" dirty="0">
                <a:solidFill>
                  <a:schemeClr val="accent5">
                    <a:lumMod val="75000"/>
                  </a:schemeClr>
                </a:solidFill>
                <a:latin typeface="Century Gothic" panose="020B0502020202020204" pitchFamily="34" charset="0"/>
              </a:rPr>
              <a:t>/</a:t>
            </a:r>
            <a:r>
              <a:rPr lang="pt-BR" sz="1400" b="1" dirty="0">
                <a:solidFill>
                  <a:schemeClr val="bg2">
                    <a:lumMod val="75000"/>
                  </a:schemeClr>
                </a:solidFill>
                <a:latin typeface="Century Gothic" panose="020B0502020202020204" pitchFamily="34" charset="0"/>
              </a:rPr>
              <a:t>Implementar a monitorização em tempo real dos indicadores-chave;</a:t>
            </a:r>
            <a:endParaRPr lang="es-MX" sz="1400" b="1" dirty="0">
              <a:solidFill>
                <a:schemeClr val="accent5">
                  <a:lumMod val="75000"/>
                </a:schemeClr>
              </a:solidFill>
              <a:latin typeface="Century Gothic" panose="020B0502020202020204" pitchFamily="34" charset="0"/>
            </a:endParaRPr>
          </a:p>
          <a:p>
            <a:pPr marL="400050" indent="-400050" algn="just">
              <a:buFontTx/>
              <a:buAutoNum type="romanLcParenR"/>
            </a:pPr>
            <a:r>
              <a:rPr lang="es-MX" sz="1400" b="1" dirty="0">
                <a:solidFill>
                  <a:schemeClr val="accent5">
                    <a:lumMod val="75000"/>
                  </a:schemeClr>
                </a:solidFill>
                <a:latin typeface="Century Gothic" panose="020B0502020202020204" pitchFamily="34" charset="0"/>
              </a:rPr>
              <a:t>Aprovechar técnicas de </a:t>
            </a:r>
            <a:r>
              <a:rPr lang="es-MX" sz="1400" b="1" dirty="0" err="1">
                <a:solidFill>
                  <a:schemeClr val="accent5">
                    <a:lumMod val="75000"/>
                  </a:schemeClr>
                </a:solidFill>
                <a:latin typeface="Century Gothic" panose="020B0502020202020204" pitchFamily="34" charset="0"/>
              </a:rPr>
              <a:t>big</a:t>
            </a:r>
            <a:r>
              <a:rPr lang="es-MX" sz="1400" b="1" dirty="0">
                <a:solidFill>
                  <a:schemeClr val="accent5">
                    <a:lumMod val="75000"/>
                  </a:schemeClr>
                </a:solidFill>
                <a:latin typeface="Century Gothic" panose="020B0502020202020204" pitchFamily="34" charset="0"/>
              </a:rPr>
              <a:t> data para analizar grandes volúmenes de información y descubrir patrones o tendencias que puedan mejorar la gestión judicial;/</a:t>
            </a:r>
            <a:r>
              <a:rPr lang="pt-BR" sz="1400" b="1" dirty="0">
                <a:solidFill>
                  <a:schemeClr val="bg2">
                    <a:lumMod val="75000"/>
                  </a:schemeClr>
                </a:solidFill>
                <a:latin typeface="Century Gothic" panose="020B0502020202020204" pitchFamily="34" charset="0"/>
              </a:rPr>
              <a:t>Aproveitar técnicas de </a:t>
            </a:r>
            <a:r>
              <a:rPr lang="pt-BR" sz="1400" b="1" i="1" dirty="0">
                <a:solidFill>
                  <a:schemeClr val="bg2">
                    <a:lumMod val="75000"/>
                  </a:schemeClr>
                </a:solidFill>
                <a:latin typeface="Century Gothic" panose="020B0502020202020204" pitchFamily="34" charset="0"/>
              </a:rPr>
              <a:t>big data</a:t>
            </a:r>
            <a:r>
              <a:rPr lang="pt-BR" sz="1400" b="1" dirty="0">
                <a:solidFill>
                  <a:schemeClr val="bg2">
                    <a:lumMod val="75000"/>
                  </a:schemeClr>
                </a:solidFill>
                <a:latin typeface="Century Gothic" panose="020B0502020202020204" pitchFamily="34" charset="0"/>
              </a:rPr>
              <a:t> para analisar grandes volumes de informação e descobrir padrões ou tendências que possam melhorar a gestão judicial;</a:t>
            </a:r>
            <a:endParaRPr lang="es-MX" sz="1400" b="1" dirty="0">
              <a:solidFill>
                <a:schemeClr val="bg2">
                  <a:lumMod val="75000"/>
                </a:schemeClr>
              </a:solidFill>
              <a:latin typeface="Century Gothic" panose="020B0502020202020204" pitchFamily="34" charset="0"/>
            </a:endParaRPr>
          </a:p>
          <a:p>
            <a:pPr marL="400050" indent="-400050" algn="just">
              <a:buFontTx/>
              <a:buAutoNum type="romanLcParenR"/>
            </a:pPr>
            <a:r>
              <a:rPr lang="es-MX" sz="1400" b="1" dirty="0">
                <a:solidFill>
                  <a:schemeClr val="accent5">
                    <a:lumMod val="75000"/>
                  </a:schemeClr>
                </a:solidFill>
                <a:latin typeface="Century Gothic" panose="020B0502020202020204" pitchFamily="34" charset="0"/>
              </a:rPr>
              <a:t>Utilizar modelos predictivos para anticipar la carga de trabajo y distribuir recursos de manera eficiente en función de la demanda judicial;/</a:t>
            </a:r>
            <a:r>
              <a:rPr lang="pt-BR" sz="1400" b="1" dirty="0">
                <a:solidFill>
                  <a:schemeClr val="bg2">
                    <a:lumMod val="75000"/>
                  </a:schemeClr>
                </a:solidFill>
                <a:latin typeface="Century Gothic" panose="020B0502020202020204" pitchFamily="34" charset="0"/>
              </a:rPr>
              <a:t>Utilizar modelos preditivos para antecipar a carga de trabalho e alocar recursos de forma eficiente com base no processo judicial;</a:t>
            </a:r>
            <a:endParaRPr lang="es-MX" sz="1400" b="1" dirty="0">
              <a:solidFill>
                <a:schemeClr val="bg2">
                  <a:lumMod val="75000"/>
                </a:schemeClr>
              </a:solidFill>
              <a:latin typeface="Century Gothic" panose="020B0502020202020204" pitchFamily="34" charset="0"/>
            </a:endParaRPr>
          </a:p>
          <a:p>
            <a:pPr marL="400050" indent="-400050" algn="just">
              <a:buFontTx/>
              <a:buAutoNum type="romanLcParenR"/>
            </a:pPr>
            <a:r>
              <a:rPr lang="es-MX" sz="1400" b="1" dirty="0">
                <a:solidFill>
                  <a:schemeClr val="accent5">
                    <a:lumMod val="75000"/>
                  </a:schemeClr>
                </a:solidFill>
                <a:latin typeface="Century Gothic" panose="020B0502020202020204" pitchFamily="34" charset="0"/>
              </a:rPr>
              <a:t>Desarrollar e implementar normatividad para la gobernanza de datos;/</a:t>
            </a:r>
            <a:r>
              <a:rPr lang="pt-BR" sz="1400" b="1" dirty="0">
                <a:solidFill>
                  <a:schemeClr val="bg2">
                    <a:lumMod val="75000"/>
                  </a:schemeClr>
                </a:solidFill>
                <a:latin typeface="Century Gothic" panose="020B0502020202020204" pitchFamily="34" charset="0"/>
              </a:rPr>
              <a:t>Desenvolver e implementar regulamentos para a governança dos dados;</a:t>
            </a:r>
            <a:endParaRPr lang="es-MX" sz="1400" b="1" dirty="0">
              <a:solidFill>
                <a:schemeClr val="bg2">
                  <a:lumMod val="75000"/>
                </a:schemeClr>
              </a:solidFill>
              <a:latin typeface="Century Gothic" panose="020B0502020202020204" pitchFamily="34" charset="0"/>
            </a:endParaRPr>
          </a:p>
          <a:p>
            <a:pPr marL="400050" indent="-400050" algn="just">
              <a:buFontTx/>
              <a:buAutoNum type="romanLcParenR"/>
            </a:pPr>
            <a:r>
              <a:rPr lang="es-MX" sz="1400" b="1" dirty="0">
                <a:solidFill>
                  <a:schemeClr val="accent5">
                    <a:lumMod val="75000"/>
                  </a:schemeClr>
                </a:solidFill>
                <a:latin typeface="Century Gothic" panose="020B0502020202020204" pitchFamily="34" charset="0"/>
              </a:rPr>
              <a:t>Incorporar “alertas tempranas” que permitan una respuesta proactiva/</a:t>
            </a:r>
            <a:r>
              <a:rPr lang="pt-BR" sz="1400" b="1" dirty="0">
                <a:solidFill>
                  <a:schemeClr val="bg2">
                    <a:lumMod val="75000"/>
                  </a:schemeClr>
                </a:solidFill>
                <a:latin typeface="Century Gothic" panose="020B0502020202020204" pitchFamily="34" charset="0"/>
              </a:rPr>
              <a:t>Incorporar "alertas precoces" que permitam uma resposta proativa;</a:t>
            </a:r>
            <a:endParaRPr lang="es-MX" sz="1600" b="1" dirty="0">
              <a:solidFill>
                <a:schemeClr val="accent5">
                  <a:lumMod val="75000"/>
                </a:schemeClr>
              </a:solidFill>
              <a:latin typeface="Century Gothic" panose="020B0502020202020204" pitchFamily="34" charset="0"/>
            </a:endParaRPr>
          </a:p>
          <a:p>
            <a:pPr marL="400050" indent="-400050" algn="just">
              <a:buFontTx/>
              <a:buAutoNum type="romanLcParenR"/>
            </a:pPr>
            <a:r>
              <a:rPr lang="es-MX" sz="1400" b="1" dirty="0">
                <a:solidFill>
                  <a:schemeClr val="accent5">
                    <a:lumMod val="75000"/>
                  </a:schemeClr>
                </a:solidFill>
                <a:latin typeface="Century Gothic" panose="020B0502020202020204" pitchFamily="34" charset="0"/>
              </a:rPr>
              <a:t>Consolidar una política de ciberseguridad que anticipe amenazas, acompañada de la actualización constante de tecnologías y una mayor sensibilización entre las personas funcionarias judiciales sobre la importancia de la seguridad digital; </a:t>
            </a:r>
            <a:r>
              <a:rPr lang="pt-BR" sz="1400" b="1" dirty="0">
                <a:solidFill>
                  <a:schemeClr val="bg2">
                    <a:lumMod val="75000"/>
                  </a:schemeClr>
                </a:solidFill>
                <a:latin typeface="Century Gothic" panose="020B0502020202020204" pitchFamily="34" charset="0"/>
              </a:rPr>
              <a:t>Consolidar uma política de cibersegurança que antecipe ameaças, acompanhada da constante atualização de tecnologias e de uma maior sensibilização dos funcionários judiciais para a importância da segurança digital;</a:t>
            </a:r>
            <a:endParaRPr lang="es-MX" sz="1400" b="1" dirty="0">
              <a:solidFill>
                <a:schemeClr val="bg2">
                  <a:lumMod val="75000"/>
                </a:schemeClr>
              </a:solidFill>
              <a:latin typeface="Century Gothic" panose="020B0502020202020204" pitchFamily="34" charset="0"/>
            </a:endParaRPr>
          </a:p>
          <a:p>
            <a:pPr marL="400050" indent="-400050" algn="just">
              <a:buAutoNum type="romanLcParenR"/>
            </a:pPr>
            <a:r>
              <a:rPr lang="es-MX" sz="1400" b="1" dirty="0">
                <a:solidFill>
                  <a:schemeClr val="accent5">
                    <a:lumMod val="75000"/>
                  </a:schemeClr>
                </a:solidFill>
                <a:latin typeface="Century Gothic" panose="020B0502020202020204" pitchFamily="34" charset="0"/>
              </a:rPr>
              <a:t>En caso de ser posible, compartir soluciones o sistemas para adaptarlas a poderes judiciales interesados. </a:t>
            </a:r>
            <a:r>
              <a:rPr lang="pt-BR" sz="1400" b="1" dirty="0">
                <a:solidFill>
                  <a:schemeClr val="bg2">
                    <a:lumMod val="75000"/>
                  </a:schemeClr>
                </a:solidFill>
                <a:latin typeface="Century Gothic" panose="020B0502020202020204" pitchFamily="34" charset="0"/>
              </a:rPr>
              <a:t>Se possível, partilhar soluções ou sistemas para os adaptar aos tribunais interessados</a:t>
            </a:r>
            <a:endParaRPr lang="es-MX" sz="1400" b="1"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202213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D45B-E0F5-C16F-AA57-920BE80545B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4AF244A-71C1-2F48-BB1D-E569DF7E6576}"/>
              </a:ext>
            </a:extLst>
          </p:cNvPr>
          <p:cNvSpPr txBox="1"/>
          <p:nvPr/>
        </p:nvSpPr>
        <p:spPr>
          <a:xfrm>
            <a:off x="1682885" y="257393"/>
            <a:ext cx="10116766" cy="400110"/>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Oportunidades</a:t>
            </a:r>
            <a:endParaRPr lang="es-MX" sz="2000" dirty="0"/>
          </a:p>
        </p:txBody>
      </p:sp>
      <p:sp>
        <p:nvSpPr>
          <p:cNvPr id="8" name="CuadroTexto 7">
            <a:extLst>
              <a:ext uri="{FF2B5EF4-FFF2-40B4-BE49-F238E27FC236}">
                <a16:creationId xmlns:a16="http://schemas.microsoft.com/office/drawing/2014/main" id="{AFF3A4FD-81C5-6E3B-4980-E87A8F23C632}"/>
              </a:ext>
            </a:extLst>
          </p:cNvPr>
          <p:cNvSpPr txBox="1"/>
          <p:nvPr/>
        </p:nvSpPr>
        <p:spPr>
          <a:xfrm>
            <a:off x="321421" y="1371935"/>
            <a:ext cx="11478230" cy="5509200"/>
          </a:xfrm>
          <a:prstGeom prst="rect">
            <a:avLst/>
          </a:prstGeom>
          <a:noFill/>
        </p:spPr>
        <p:txBody>
          <a:bodyPr wrap="square" rtlCol="0">
            <a:spAutoFit/>
          </a:bodyPr>
          <a:lstStyle/>
          <a:p>
            <a:pPr marL="400050" indent="-400050" algn="just">
              <a:buFontTx/>
              <a:buAutoNum type="romanLcParenR"/>
            </a:pPr>
            <a:r>
              <a:rPr lang="es-MX" sz="1550" b="1" dirty="0">
                <a:solidFill>
                  <a:schemeClr val="accent5">
                    <a:lumMod val="75000"/>
                  </a:schemeClr>
                </a:solidFill>
                <a:latin typeface="Century Gothic" panose="020B0502020202020204" pitchFamily="34" charset="0"/>
              </a:rPr>
              <a:t>Extender los servicios a aplicaciones móviles,/</a:t>
            </a:r>
            <a:r>
              <a:rPr lang="pt-BR" sz="1550" b="1" dirty="0">
                <a:solidFill>
                  <a:schemeClr val="bg2">
                    <a:lumMod val="75000"/>
                  </a:schemeClr>
                </a:solidFill>
                <a:latin typeface="Century Gothic" panose="020B0502020202020204" pitchFamily="34" charset="0"/>
              </a:rPr>
              <a:t>Estender os serviços para aplicações móveis</a:t>
            </a:r>
          </a:p>
          <a:p>
            <a:pPr marL="400050" indent="-400050" algn="just">
              <a:buFontTx/>
              <a:buAutoNum type="romanLcParenR"/>
            </a:pPr>
            <a:r>
              <a:rPr lang="es-MX" sz="1550" b="1" dirty="0">
                <a:solidFill>
                  <a:schemeClr val="accent5">
                    <a:lumMod val="75000"/>
                  </a:schemeClr>
                </a:solidFill>
                <a:latin typeface="Century Gothic" panose="020B0502020202020204" pitchFamily="34" charset="0"/>
              </a:rPr>
              <a:t>Fortalecer la inclusión de sectores vulnerables de la población o que radican en regiones remotas/ </a:t>
            </a:r>
            <a:r>
              <a:rPr lang="pt-BR" sz="1550" b="1" dirty="0">
                <a:solidFill>
                  <a:schemeClr val="bg2">
                    <a:lumMod val="75000"/>
                  </a:schemeClr>
                </a:solidFill>
                <a:latin typeface="Century Gothic" panose="020B0502020202020204" pitchFamily="34" charset="0"/>
              </a:rPr>
              <a:t>Reforçar a inclusão dos setores vulneráveis da população ou das pessoas que vivem em regiões remotas</a:t>
            </a:r>
          </a:p>
          <a:p>
            <a:pPr marL="400050" indent="-400050" algn="just">
              <a:buFontTx/>
              <a:buAutoNum type="romanLcParenR"/>
            </a:pPr>
            <a:r>
              <a:rPr lang="es-MX" sz="1550" b="1" dirty="0">
                <a:solidFill>
                  <a:schemeClr val="accent5">
                    <a:lumMod val="75000"/>
                  </a:schemeClr>
                </a:solidFill>
                <a:latin typeface="Century Gothic" panose="020B0502020202020204" pitchFamily="34" charset="0"/>
              </a:rPr>
              <a:t>Fortalecer la colaboración con otras entidades gubernamentales para la consulta de información o flujo de datos y documentos</a:t>
            </a:r>
            <a:r>
              <a:rPr lang="pt-BR" sz="1550" b="1" dirty="0">
                <a:solidFill>
                  <a:schemeClr val="bg2">
                    <a:lumMod val="75000"/>
                  </a:schemeClr>
                </a:solidFill>
                <a:latin typeface="Century Gothic" panose="020B0502020202020204" pitchFamily="34" charset="0"/>
              </a:rPr>
              <a:t>/Reforçar a colaboração com outras entidades governamentais para a consulta de informações ou fluxo de dados e documentos</a:t>
            </a:r>
          </a:p>
          <a:p>
            <a:pPr marL="400050" indent="-400050" algn="just">
              <a:buFontTx/>
              <a:buAutoNum type="romanLcParenR"/>
            </a:pPr>
            <a:r>
              <a:rPr lang="es-MX" sz="1550" b="1" dirty="0">
                <a:solidFill>
                  <a:schemeClr val="accent5">
                    <a:lumMod val="75000"/>
                  </a:schemeClr>
                </a:solidFill>
                <a:latin typeface="Century Gothic" panose="020B0502020202020204" pitchFamily="34" charset="0"/>
              </a:rPr>
              <a:t>Intensificar las campañas de concientización sobre la transformación digital/</a:t>
            </a:r>
            <a:r>
              <a:rPr lang="pt-BR" sz="1550" b="1" dirty="0">
                <a:solidFill>
                  <a:schemeClr val="bg2">
                    <a:lumMod val="75000"/>
                  </a:schemeClr>
                </a:solidFill>
                <a:latin typeface="Century Gothic" panose="020B0502020202020204" pitchFamily="34" charset="0"/>
              </a:rPr>
              <a:t>Intensificar as campanhas de sensibilização para a transformação digital</a:t>
            </a:r>
          </a:p>
          <a:p>
            <a:pPr marL="400050" indent="-400050" algn="just">
              <a:buFontTx/>
              <a:buAutoNum type="romanLcParenR"/>
            </a:pPr>
            <a:r>
              <a:rPr lang="es-MX" sz="1550" b="1" dirty="0">
                <a:solidFill>
                  <a:schemeClr val="accent5">
                    <a:lumMod val="75000"/>
                  </a:schemeClr>
                </a:solidFill>
                <a:latin typeface="Century Gothic" panose="020B0502020202020204" pitchFamily="34" charset="0"/>
              </a:rPr>
              <a:t>Expandir la aplicación del análisis predictivo de tendencias judiciales con base en contenidos de textos; vi) la automatización de tareas repetitivas/</a:t>
            </a:r>
            <a:r>
              <a:rPr lang="pt-BR" sz="1550" b="1" dirty="0">
                <a:solidFill>
                  <a:schemeClr val="bg2">
                    <a:lumMod val="75000"/>
                  </a:schemeClr>
                </a:solidFill>
                <a:latin typeface="Century Gothic" panose="020B0502020202020204" pitchFamily="34" charset="0"/>
              </a:rPr>
              <a:t>Expandir a aplicação da análise preditiva de tendências judiciais com base no conteúdo do texto; vi) a automatização de tarefas repetitivas</a:t>
            </a:r>
            <a:endParaRPr lang="es-MX" sz="1550" b="1" dirty="0">
              <a:solidFill>
                <a:schemeClr val="bg2">
                  <a:lumMod val="75000"/>
                </a:schemeClr>
              </a:solidFill>
              <a:latin typeface="Century Gothic" panose="020B0502020202020204" pitchFamily="34" charset="0"/>
            </a:endParaRPr>
          </a:p>
          <a:p>
            <a:pPr marL="400050" indent="-400050" algn="just">
              <a:buFontTx/>
              <a:buAutoNum type="romanLcParenR"/>
            </a:pPr>
            <a:r>
              <a:rPr lang="es-MX" sz="1550" b="1" dirty="0">
                <a:solidFill>
                  <a:schemeClr val="accent5">
                    <a:lumMod val="75000"/>
                  </a:schemeClr>
                </a:solidFill>
                <a:latin typeface="Century Gothic" panose="020B0502020202020204" pitchFamily="34" charset="0"/>
              </a:rPr>
              <a:t>Expandir la asistencia virtual para atención ciudadana/</a:t>
            </a:r>
            <a:r>
              <a:rPr lang="pt-BR" sz="1550" b="1" dirty="0">
                <a:solidFill>
                  <a:schemeClr val="bg2">
                    <a:lumMod val="75000"/>
                  </a:schemeClr>
                </a:solidFill>
                <a:latin typeface="Century Gothic" panose="020B0502020202020204" pitchFamily="34" charset="0"/>
              </a:rPr>
              <a:t>Ampliar o apoio remoto para atendimento ao cidadão</a:t>
            </a:r>
          </a:p>
          <a:p>
            <a:pPr marL="400050" indent="-400050" algn="just">
              <a:buFontTx/>
              <a:buAutoNum type="romanLcParenR"/>
            </a:pPr>
            <a:r>
              <a:rPr lang="es-MX" sz="1550" b="1" dirty="0">
                <a:solidFill>
                  <a:schemeClr val="accent5">
                    <a:lumMod val="75000"/>
                  </a:schemeClr>
                </a:solidFill>
                <a:latin typeface="Century Gothic" panose="020B0502020202020204" pitchFamily="34" charset="0"/>
              </a:rPr>
              <a:t>La personalización de servicios /</a:t>
            </a:r>
            <a:r>
              <a:rPr lang="es-MX" sz="1550" b="1" dirty="0" err="1">
                <a:solidFill>
                  <a:schemeClr val="bg2">
                    <a:lumMod val="75000"/>
                  </a:schemeClr>
                </a:solidFill>
                <a:latin typeface="Century Gothic" panose="020B0502020202020204" pitchFamily="34" charset="0"/>
              </a:rPr>
              <a:t>Personalização</a:t>
            </a:r>
            <a:r>
              <a:rPr lang="es-MX" sz="1550" b="1" dirty="0">
                <a:solidFill>
                  <a:schemeClr val="bg2">
                    <a:lumMod val="75000"/>
                  </a:schemeClr>
                </a:solidFill>
                <a:latin typeface="Century Gothic" panose="020B0502020202020204" pitchFamily="34" charset="0"/>
              </a:rPr>
              <a:t> de </a:t>
            </a:r>
            <a:r>
              <a:rPr lang="es-MX" sz="1550" b="1" dirty="0" err="1">
                <a:solidFill>
                  <a:schemeClr val="bg2">
                    <a:lumMod val="75000"/>
                  </a:schemeClr>
                </a:solidFill>
                <a:latin typeface="Century Gothic" panose="020B0502020202020204" pitchFamily="34" charset="0"/>
              </a:rPr>
              <a:t>serviços</a:t>
            </a:r>
            <a:r>
              <a:rPr lang="es-MX" sz="1550" b="1" dirty="0">
                <a:solidFill>
                  <a:schemeClr val="bg2">
                    <a:lumMod val="75000"/>
                  </a:schemeClr>
                </a:solidFill>
                <a:latin typeface="Century Gothic" panose="020B0502020202020204" pitchFamily="34" charset="0"/>
              </a:rPr>
              <a:t> </a:t>
            </a:r>
          </a:p>
          <a:p>
            <a:pPr marL="400050" indent="-400050" algn="just">
              <a:buFontTx/>
              <a:buAutoNum type="romanLcParenR"/>
            </a:pPr>
            <a:r>
              <a:rPr lang="es-MX" sz="1550" b="1" dirty="0">
                <a:solidFill>
                  <a:schemeClr val="accent5">
                    <a:lumMod val="75000"/>
                  </a:schemeClr>
                </a:solidFill>
                <a:latin typeface="Century Gothic" panose="020B0502020202020204" pitchFamily="34" charset="0"/>
              </a:rPr>
              <a:t>En términos de resolución de conflictos, es posible que a través de la IA se puedan implementar, en procesos de mediación y arbitraje, soluciones tecnológicas que ayuden a proponer posibles resoluciones basadas en precedentes judiciales. Todo ello, en el marco del respeto y la garantía a los derechos humanos y los principios que los rigen. /</a:t>
            </a:r>
            <a:r>
              <a:rPr lang="pt-BR" sz="1550" b="1" dirty="0">
                <a:solidFill>
                  <a:schemeClr val="bg2">
                    <a:lumMod val="75000"/>
                  </a:schemeClr>
                </a:solidFill>
                <a:latin typeface="Century Gothic" panose="020B0502020202020204" pitchFamily="34" charset="0"/>
              </a:rPr>
              <a:t>Em termos de resolução de conflitos é possível que, por meio da IA, soluções tecnológicas possam ser implementadas em processos de mediação e arbitragem que ajudem de forma a propor possíveis resoluções com base em precedentes judiciais.</a:t>
            </a:r>
            <a:r>
              <a:rPr lang="es-MX" sz="1550" b="1" dirty="0">
                <a:solidFill>
                  <a:schemeClr val="accent5">
                    <a:lumMod val="75000"/>
                  </a:schemeClr>
                </a:solidFill>
                <a:latin typeface="Century Gothic" panose="020B0502020202020204" pitchFamily="34" charset="0"/>
              </a:rPr>
              <a:t> </a:t>
            </a:r>
            <a:r>
              <a:rPr lang="pt-BR" sz="1550" b="1" dirty="0">
                <a:solidFill>
                  <a:schemeClr val="bg2">
                    <a:lumMod val="75000"/>
                  </a:schemeClr>
                </a:solidFill>
                <a:latin typeface="Century Gothic" panose="020B0502020202020204" pitchFamily="34" charset="0"/>
              </a:rPr>
              <a:t>Tudo isto, no quadro do respeito e garantia dos direitos humanos e dos princípios que os regem</a:t>
            </a:r>
            <a:endParaRPr lang="es-MX" sz="1550" b="1" dirty="0">
              <a:solidFill>
                <a:schemeClr val="bg2">
                  <a:lumMod val="75000"/>
                </a:schemeClr>
              </a:solidFill>
              <a:latin typeface="Century Gothic" panose="020B0502020202020204" pitchFamily="34" charset="0"/>
            </a:endParaRPr>
          </a:p>
          <a:p>
            <a:pPr marL="400050" indent="-400050" algn="just">
              <a:buFontTx/>
              <a:buAutoNum type="romanLcParenR"/>
            </a:pPr>
            <a:endParaRPr lang="es-MX" sz="1400" b="1" dirty="0">
              <a:solidFill>
                <a:schemeClr val="accent5">
                  <a:lumMod val="75000"/>
                </a:schemeClr>
              </a:solidFill>
              <a:latin typeface="Century Gothic" panose="020B0502020202020204" pitchFamily="34" charset="0"/>
            </a:endParaRPr>
          </a:p>
          <a:p>
            <a:pPr marL="400050" indent="-400050" algn="just">
              <a:buFontTx/>
              <a:buAutoNum type="romanLcParenR"/>
            </a:pPr>
            <a:endParaRPr lang="pt-BR" sz="1400" b="1" dirty="0">
              <a:solidFill>
                <a:schemeClr val="bg2">
                  <a:lumMod val="75000"/>
                </a:schemeClr>
              </a:solidFill>
              <a:latin typeface="Century Gothic" panose="020B0502020202020204" pitchFamily="34" charset="0"/>
            </a:endParaRPr>
          </a:p>
          <a:p>
            <a:pPr marL="400050" indent="-400050" algn="just">
              <a:buFontTx/>
              <a:buAutoNum type="romanLcParenR"/>
            </a:pPr>
            <a:endParaRPr lang="es-MX" sz="1400" b="1"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87006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E81C7-954A-97E4-F570-C530A193892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EC803E93-F8ED-35B6-7D06-68E4571FC7DD}"/>
              </a:ext>
            </a:extLst>
          </p:cNvPr>
          <p:cNvSpPr txBox="1"/>
          <p:nvPr/>
        </p:nvSpPr>
        <p:spPr>
          <a:xfrm>
            <a:off x="461104" y="1507207"/>
            <a:ext cx="11244766" cy="1077218"/>
          </a:xfrm>
          <a:prstGeom prst="rect">
            <a:avLst/>
          </a:prstGeom>
          <a:noFill/>
        </p:spPr>
        <p:txBody>
          <a:bodyPr wrap="square" rtlCol="0">
            <a:spAutoFit/>
          </a:bodyPr>
          <a:lstStyle/>
          <a:p>
            <a:pPr algn="just"/>
            <a:r>
              <a:rPr lang="es-MX" sz="1600" b="1" dirty="0">
                <a:solidFill>
                  <a:srgbClr val="0870A5"/>
                </a:solidFill>
                <a:latin typeface="Century Gothic" panose="020B0502020202020204" pitchFamily="34" charset="0"/>
              </a:rPr>
              <a:t>Los resultados de este proyecto se centran en el uso de la tecnología en la impartición de justicia en particular en herramientas que están operando actualmente para facilitar:</a:t>
            </a:r>
          </a:p>
          <a:p>
            <a:pPr algn="just"/>
            <a:r>
              <a:rPr lang="pt-BR" sz="1600" b="1" dirty="0">
                <a:solidFill>
                  <a:schemeClr val="bg2">
                    <a:lumMod val="75000"/>
                  </a:schemeClr>
                </a:solidFill>
                <a:latin typeface="Century Gothic" panose="020B0502020202020204" pitchFamily="34" charset="0"/>
              </a:rPr>
              <a:t>Os resultados deste projeto centram-se na utilização da tecnologia na administração da justiça, em particular nas ferramentas que estão atualmente em funcionamento para agilizar:</a:t>
            </a:r>
            <a:endParaRPr lang="es-MX" sz="1600" b="1" dirty="0">
              <a:solidFill>
                <a:schemeClr val="bg2">
                  <a:lumMod val="75000"/>
                </a:schemeClr>
              </a:solidFill>
              <a:latin typeface="Century Gothic" panose="020B0502020202020204" pitchFamily="34" charset="0"/>
            </a:endParaRPr>
          </a:p>
        </p:txBody>
      </p:sp>
      <p:pic>
        <p:nvPicPr>
          <p:cNvPr id="7" name="Imagen 6" descr="Imagen que contiene Icono&#10;&#10;El contenido generado por IA puede ser incorrecto.">
            <a:extLst>
              <a:ext uri="{FF2B5EF4-FFF2-40B4-BE49-F238E27FC236}">
                <a16:creationId xmlns:a16="http://schemas.microsoft.com/office/drawing/2014/main" id="{2120B598-B301-7AAC-29FB-830A1F590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59" y="3759579"/>
            <a:ext cx="1445894" cy="1322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nterfaz de usuario gráfica, Aplicación&#10;&#10;El contenido generado por IA puede ser incorrecto.">
            <a:extLst>
              <a:ext uri="{FF2B5EF4-FFF2-40B4-BE49-F238E27FC236}">
                <a16:creationId xmlns:a16="http://schemas.microsoft.com/office/drawing/2014/main" id="{15120880-E52E-A3A3-C058-69EF91167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210" y="3761305"/>
            <a:ext cx="1680061" cy="1359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descr="Una caricatura de una persona&#10;&#10;El contenido generado por IA puede ser incorrecto.">
            <a:extLst>
              <a:ext uri="{FF2B5EF4-FFF2-40B4-BE49-F238E27FC236}">
                <a16:creationId xmlns:a16="http://schemas.microsoft.com/office/drawing/2014/main" id="{FD42F023-961E-816F-9592-70F8C7D59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28" y="3759579"/>
            <a:ext cx="1681294" cy="1363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Dibujo animado de un personaje animado&#10;&#10;El contenido generado por IA puede ser incorrecto.">
            <a:extLst>
              <a:ext uri="{FF2B5EF4-FFF2-40B4-BE49-F238E27FC236}">
                <a16:creationId xmlns:a16="http://schemas.microsoft.com/office/drawing/2014/main" id="{6F70FC85-793C-D577-B4E6-165A29BE8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173" y="3840239"/>
            <a:ext cx="1577551" cy="1279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DF5AA093-D08D-6417-F1D5-E1D71B96168C}"/>
              </a:ext>
            </a:extLst>
          </p:cNvPr>
          <p:cNvSpPr txBox="1"/>
          <p:nvPr/>
        </p:nvSpPr>
        <p:spPr>
          <a:xfrm>
            <a:off x="501259" y="2922596"/>
            <a:ext cx="1445894" cy="461665"/>
          </a:xfrm>
          <a:prstGeom prst="rect">
            <a:avLst/>
          </a:prstGeom>
          <a:noFill/>
        </p:spPr>
        <p:txBody>
          <a:bodyPr wrap="square" rtlCol="0">
            <a:spAutoFit/>
          </a:bodyPr>
          <a:lstStyle/>
          <a:p>
            <a:pPr algn="ctr"/>
            <a:r>
              <a:rPr lang="es-MX" sz="1200" b="1" dirty="0">
                <a:solidFill>
                  <a:srgbClr val="0870A5"/>
                </a:solidFill>
                <a:latin typeface="Century Gothic" panose="020B0502020202020204" pitchFamily="34" charset="0"/>
              </a:rPr>
              <a:t>Gestión</a:t>
            </a:r>
            <a:r>
              <a:rPr lang="es-MX" sz="1200" dirty="0"/>
              <a:t> </a:t>
            </a:r>
            <a:r>
              <a:rPr lang="es-MX" sz="1200" b="1" dirty="0">
                <a:solidFill>
                  <a:srgbClr val="0870A5"/>
                </a:solidFill>
                <a:latin typeface="Century Gothic" panose="020B0502020202020204" pitchFamily="34" charset="0"/>
              </a:rPr>
              <a:t>judicial</a:t>
            </a:r>
            <a:br>
              <a:rPr lang="es-MX" sz="1200" dirty="0"/>
            </a:br>
            <a:r>
              <a:rPr lang="es-MX" sz="1200" dirty="0">
                <a:solidFill>
                  <a:schemeClr val="bg2">
                    <a:lumMod val="75000"/>
                  </a:schemeClr>
                </a:solidFill>
              </a:rPr>
              <a:t>Gestão Judicial</a:t>
            </a:r>
          </a:p>
        </p:txBody>
      </p:sp>
      <p:sp>
        <p:nvSpPr>
          <p:cNvPr id="16" name="CuadroTexto 15">
            <a:extLst>
              <a:ext uri="{FF2B5EF4-FFF2-40B4-BE49-F238E27FC236}">
                <a16:creationId xmlns:a16="http://schemas.microsoft.com/office/drawing/2014/main" id="{D23360FF-A481-E5FA-BC22-F8CFB7CCE900}"/>
              </a:ext>
            </a:extLst>
          </p:cNvPr>
          <p:cNvSpPr txBox="1"/>
          <p:nvPr/>
        </p:nvSpPr>
        <p:spPr>
          <a:xfrm>
            <a:off x="1940880" y="2882902"/>
            <a:ext cx="1680060" cy="646331"/>
          </a:xfrm>
          <a:prstGeom prst="rect">
            <a:avLst/>
          </a:prstGeom>
          <a:noFill/>
        </p:spPr>
        <p:txBody>
          <a:bodyPr wrap="square" rtlCol="0">
            <a:spAutoFit/>
          </a:bodyPr>
          <a:lstStyle/>
          <a:p>
            <a:pPr algn="ctr"/>
            <a:r>
              <a:rPr lang="es-MX" sz="1200" b="1" dirty="0">
                <a:solidFill>
                  <a:srgbClr val="0870A5"/>
                </a:solidFill>
                <a:latin typeface="Century Gothic" panose="020B0502020202020204" pitchFamily="34" charset="0"/>
              </a:rPr>
              <a:t>Servicios para la ciudadanía</a:t>
            </a:r>
            <a:br>
              <a:rPr lang="es-MX" sz="1200" dirty="0"/>
            </a:br>
            <a:r>
              <a:rPr lang="es-MX" sz="1200" dirty="0">
                <a:solidFill>
                  <a:schemeClr val="bg2">
                    <a:lumMod val="75000"/>
                  </a:schemeClr>
                </a:solidFill>
              </a:rPr>
              <a:t>Serviços ao Cidadão</a:t>
            </a:r>
          </a:p>
        </p:txBody>
      </p:sp>
      <p:sp>
        <p:nvSpPr>
          <p:cNvPr id="17" name="CuadroTexto 16">
            <a:extLst>
              <a:ext uri="{FF2B5EF4-FFF2-40B4-BE49-F238E27FC236}">
                <a16:creationId xmlns:a16="http://schemas.microsoft.com/office/drawing/2014/main" id="{80AAACA9-F559-455B-8483-ED9B4EC49164}"/>
              </a:ext>
            </a:extLst>
          </p:cNvPr>
          <p:cNvSpPr txBox="1"/>
          <p:nvPr/>
        </p:nvSpPr>
        <p:spPr>
          <a:xfrm>
            <a:off x="3437979" y="2796218"/>
            <a:ext cx="2846620" cy="830997"/>
          </a:xfrm>
          <a:prstGeom prst="rect">
            <a:avLst/>
          </a:prstGeom>
          <a:noFill/>
        </p:spPr>
        <p:txBody>
          <a:bodyPr wrap="square" rtlCol="0">
            <a:spAutoFit/>
          </a:bodyPr>
          <a:lstStyle/>
          <a:p>
            <a:pPr algn="ctr"/>
            <a:r>
              <a:rPr lang="es-MX" sz="1200" b="1" dirty="0">
                <a:solidFill>
                  <a:srgbClr val="0870A5"/>
                </a:solidFill>
                <a:latin typeface="Century Gothic" panose="020B0502020202020204" pitchFamily="34" charset="0"/>
              </a:rPr>
              <a:t>Seguimiento y monitoreo de actividades y procesos</a:t>
            </a:r>
            <a:br>
              <a:rPr lang="es-MX" sz="1200" dirty="0"/>
            </a:br>
            <a:r>
              <a:rPr lang="pt-BR" sz="1200" dirty="0">
                <a:solidFill>
                  <a:schemeClr val="bg2">
                    <a:lumMod val="75000"/>
                  </a:schemeClr>
                </a:solidFill>
              </a:rPr>
              <a:t>Acompanhamento e monitorização de atividades e processos</a:t>
            </a:r>
            <a:endParaRPr lang="es-MX" sz="1200" dirty="0">
              <a:solidFill>
                <a:schemeClr val="bg2">
                  <a:lumMod val="75000"/>
                </a:schemeClr>
              </a:solidFill>
            </a:endParaRPr>
          </a:p>
        </p:txBody>
      </p:sp>
      <p:sp>
        <p:nvSpPr>
          <p:cNvPr id="20" name="CuadroTexto 19">
            <a:extLst>
              <a:ext uri="{FF2B5EF4-FFF2-40B4-BE49-F238E27FC236}">
                <a16:creationId xmlns:a16="http://schemas.microsoft.com/office/drawing/2014/main" id="{5FBE60D7-419F-7EC2-A87B-7A399CF89381}"/>
              </a:ext>
            </a:extLst>
          </p:cNvPr>
          <p:cNvSpPr txBox="1"/>
          <p:nvPr/>
        </p:nvSpPr>
        <p:spPr>
          <a:xfrm>
            <a:off x="6070948" y="2966287"/>
            <a:ext cx="1382898" cy="461665"/>
          </a:xfrm>
          <a:prstGeom prst="rect">
            <a:avLst/>
          </a:prstGeom>
          <a:noFill/>
        </p:spPr>
        <p:txBody>
          <a:bodyPr wrap="square" rtlCol="0">
            <a:spAutoFit/>
          </a:bodyPr>
          <a:lstStyle/>
          <a:p>
            <a:pPr algn="ctr"/>
            <a:r>
              <a:rPr lang="es-MX" sz="1200" b="1" dirty="0">
                <a:solidFill>
                  <a:srgbClr val="0870A5"/>
                </a:solidFill>
                <a:latin typeface="Century Gothic" panose="020B0502020202020204" pitchFamily="34" charset="0"/>
              </a:rPr>
              <a:t>Ciberseguridad</a:t>
            </a:r>
            <a:br>
              <a:rPr lang="es-MX" sz="1200" dirty="0"/>
            </a:br>
            <a:r>
              <a:rPr lang="es-MX" sz="1200" dirty="0">
                <a:solidFill>
                  <a:schemeClr val="bg2">
                    <a:lumMod val="75000"/>
                  </a:schemeClr>
                </a:solidFill>
              </a:rPr>
              <a:t>Cibersegurança</a:t>
            </a:r>
          </a:p>
        </p:txBody>
      </p:sp>
      <p:sp>
        <p:nvSpPr>
          <p:cNvPr id="3" name="CuadroTexto 2">
            <a:extLst>
              <a:ext uri="{FF2B5EF4-FFF2-40B4-BE49-F238E27FC236}">
                <a16:creationId xmlns:a16="http://schemas.microsoft.com/office/drawing/2014/main" id="{C8195AF4-0418-2CAF-87FC-66D3C22285A8}"/>
              </a:ext>
            </a:extLst>
          </p:cNvPr>
          <p:cNvSpPr txBox="1"/>
          <p:nvPr/>
        </p:nvSpPr>
        <p:spPr>
          <a:xfrm>
            <a:off x="7566706" y="2758576"/>
            <a:ext cx="2137199" cy="830997"/>
          </a:xfrm>
          <a:prstGeom prst="rect">
            <a:avLst/>
          </a:prstGeom>
          <a:noFill/>
        </p:spPr>
        <p:txBody>
          <a:bodyPr wrap="square" rtlCol="0">
            <a:spAutoFit/>
          </a:bodyPr>
          <a:lstStyle/>
          <a:p>
            <a:pPr algn="ctr"/>
            <a:r>
              <a:rPr lang="es-MX" sz="1200" b="1" dirty="0">
                <a:solidFill>
                  <a:srgbClr val="0870A5"/>
                </a:solidFill>
                <a:latin typeface="Century Gothic" panose="020B0502020202020204" pitchFamily="34" charset="0"/>
              </a:rPr>
              <a:t>Políticas para fortalecer la cultura digital </a:t>
            </a:r>
          </a:p>
          <a:p>
            <a:pPr algn="ctr"/>
            <a:r>
              <a:rPr lang="pt-BR" sz="1200" dirty="0">
                <a:solidFill>
                  <a:schemeClr val="bg2">
                    <a:lumMod val="75000"/>
                  </a:schemeClr>
                </a:solidFill>
                <a:latin typeface="Century Gothic" panose="020B0502020202020204" pitchFamily="34" charset="0"/>
              </a:rPr>
              <a:t>Políticas para fortalecer a cultura digital</a:t>
            </a:r>
            <a:endParaRPr lang="es-MX" sz="1200" dirty="0">
              <a:solidFill>
                <a:schemeClr val="bg2">
                  <a:lumMod val="75000"/>
                </a:schemeClr>
              </a:solidFill>
            </a:endParaRPr>
          </a:p>
        </p:txBody>
      </p:sp>
      <p:pic>
        <p:nvPicPr>
          <p:cNvPr id="5" name="Imagen 4">
            <a:extLst>
              <a:ext uri="{FF2B5EF4-FFF2-40B4-BE49-F238E27FC236}">
                <a16:creationId xmlns:a16="http://schemas.microsoft.com/office/drawing/2014/main" id="{E8CB0BFB-C2E2-1DF6-7313-ACC1FF8B3E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95275" y="3840239"/>
            <a:ext cx="1680062" cy="1279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id="{70096136-2EB1-02F5-5A8E-AC180F2E8375}"/>
              </a:ext>
            </a:extLst>
          </p:cNvPr>
          <p:cNvSpPr txBox="1"/>
          <p:nvPr/>
        </p:nvSpPr>
        <p:spPr>
          <a:xfrm>
            <a:off x="9958508" y="2790568"/>
            <a:ext cx="1382898" cy="830997"/>
          </a:xfrm>
          <a:prstGeom prst="rect">
            <a:avLst/>
          </a:prstGeom>
          <a:noFill/>
        </p:spPr>
        <p:txBody>
          <a:bodyPr wrap="square" rtlCol="0">
            <a:spAutoFit/>
          </a:bodyPr>
          <a:lstStyle/>
          <a:p>
            <a:pPr algn="ctr"/>
            <a:r>
              <a:rPr lang="es-MX" sz="1200" b="1" dirty="0">
                <a:solidFill>
                  <a:srgbClr val="0870A5"/>
                </a:solidFill>
                <a:latin typeface="Century Gothic" panose="020B0502020202020204" pitchFamily="34" charset="0"/>
              </a:rPr>
              <a:t>Inteligencia artificial</a:t>
            </a:r>
            <a:br>
              <a:rPr lang="es-MX" sz="1200" dirty="0"/>
            </a:br>
            <a:r>
              <a:rPr lang="es-MX" sz="1200" dirty="0" err="1">
                <a:solidFill>
                  <a:schemeClr val="bg2">
                    <a:lumMod val="75000"/>
                  </a:schemeClr>
                </a:solidFill>
              </a:rPr>
              <a:t>Inteligência</a:t>
            </a:r>
            <a:r>
              <a:rPr lang="es-MX" sz="1200" dirty="0">
                <a:solidFill>
                  <a:schemeClr val="bg2">
                    <a:lumMod val="75000"/>
                  </a:schemeClr>
                </a:solidFill>
              </a:rPr>
              <a:t> artificial</a:t>
            </a:r>
          </a:p>
        </p:txBody>
      </p:sp>
      <p:pic>
        <p:nvPicPr>
          <p:cNvPr id="19" name="Imagen 18">
            <a:extLst>
              <a:ext uri="{FF2B5EF4-FFF2-40B4-BE49-F238E27FC236}">
                <a16:creationId xmlns:a16="http://schemas.microsoft.com/office/drawing/2014/main" id="{20C5E24D-A5AF-B991-C449-0F9FA097888F}"/>
              </a:ext>
            </a:extLst>
          </p:cNvPr>
          <p:cNvPicPr>
            <a:picLocks noChangeAspect="1"/>
          </p:cNvPicPr>
          <p:nvPr/>
        </p:nvPicPr>
        <p:blipFill>
          <a:blip r:embed="rId7"/>
          <a:stretch>
            <a:fillRect/>
          </a:stretch>
        </p:blipFill>
        <p:spPr>
          <a:xfrm>
            <a:off x="9899883" y="3741094"/>
            <a:ext cx="1500149" cy="1359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CuadroTexto 20">
            <a:extLst>
              <a:ext uri="{FF2B5EF4-FFF2-40B4-BE49-F238E27FC236}">
                <a16:creationId xmlns:a16="http://schemas.microsoft.com/office/drawing/2014/main" id="{28AA7E2F-A94A-2BA0-A8AD-B7D06048E23B}"/>
              </a:ext>
            </a:extLst>
          </p:cNvPr>
          <p:cNvSpPr txBox="1"/>
          <p:nvPr/>
        </p:nvSpPr>
        <p:spPr>
          <a:xfrm>
            <a:off x="2024790" y="57017"/>
            <a:ext cx="8297694" cy="1015663"/>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Proyecto 1: Uso de tecnología en la impartición de Justicia</a:t>
            </a:r>
          </a:p>
          <a:p>
            <a:pPr algn="ctr"/>
            <a:r>
              <a:rPr lang="pt-BR" sz="2000" b="1" dirty="0">
                <a:solidFill>
                  <a:schemeClr val="bg1"/>
                </a:solidFill>
                <a:latin typeface="Century Gothic" panose="020B0502020202020204" pitchFamily="34" charset="0"/>
              </a:rPr>
              <a:t>Projeto 1: Utilização da tecnologia na administração da Justiça</a:t>
            </a:r>
            <a:r>
              <a:rPr lang="es-MX" sz="2000" b="1" dirty="0">
                <a:solidFill>
                  <a:schemeClr val="bg1"/>
                </a:solidFill>
                <a:latin typeface="Century Gothic" panose="020B0502020202020204" pitchFamily="34" charset="0"/>
              </a:rPr>
              <a:t> </a:t>
            </a:r>
            <a:endParaRPr lang="es-MX" sz="2000" dirty="0"/>
          </a:p>
          <a:p>
            <a:pPr algn="ctr"/>
            <a:r>
              <a:rPr lang="es-MX" sz="2000" b="1" dirty="0">
                <a:solidFill>
                  <a:schemeClr val="bg1"/>
                </a:solidFill>
                <a:latin typeface="Century Gothic" panose="020B0502020202020204" pitchFamily="34" charset="0"/>
              </a:rPr>
              <a:t> </a:t>
            </a:r>
            <a:endParaRPr lang="es-MX" sz="2000" dirty="0"/>
          </a:p>
        </p:txBody>
      </p:sp>
    </p:spTree>
    <p:extLst>
      <p:ext uri="{BB962C8B-B14F-4D97-AF65-F5344CB8AC3E}">
        <p14:creationId xmlns:p14="http://schemas.microsoft.com/office/powerpoint/2010/main" val="266558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D2210-D243-1CE6-D57C-C339B587B9E1}"/>
            </a:ext>
          </a:extLst>
        </p:cNvPr>
        <p:cNvGrpSpPr/>
        <p:nvPr/>
      </p:nvGrpSpPr>
      <p:grpSpPr>
        <a:xfrm>
          <a:off x="0" y="0"/>
          <a:ext cx="0" cy="0"/>
          <a:chOff x="0" y="0"/>
          <a:chExt cx="0" cy="0"/>
        </a:xfrm>
      </p:grpSpPr>
      <p:graphicFrame>
        <p:nvGraphicFramePr>
          <p:cNvPr id="12" name="Diagrama 11">
            <a:extLst>
              <a:ext uri="{FF2B5EF4-FFF2-40B4-BE49-F238E27FC236}">
                <a16:creationId xmlns:a16="http://schemas.microsoft.com/office/drawing/2014/main" id="{BE9F85F3-9C7B-769C-C7A2-428926C3CE33}"/>
              </a:ext>
            </a:extLst>
          </p:cNvPr>
          <p:cNvGraphicFramePr/>
          <p:nvPr>
            <p:extLst>
              <p:ext uri="{D42A27DB-BD31-4B8C-83A1-F6EECF244321}">
                <p14:modId xmlns:p14="http://schemas.microsoft.com/office/powerpoint/2010/main" val="350217525"/>
              </p:ext>
            </p:extLst>
          </p:nvPr>
        </p:nvGraphicFramePr>
        <p:xfrm>
          <a:off x="519796" y="1490088"/>
          <a:ext cx="6026920" cy="4803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a16="http://schemas.microsoft.com/office/drawing/2014/main" id="{7A88B908-EB70-D3C5-B0DA-36387E6A944E}"/>
              </a:ext>
            </a:extLst>
          </p:cNvPr>
          <p:cNvSpPr txBox="1"/>
          <p:nvPr/>
        </p:nvSpPr>
        <p:spPr>
          <a:xfrm>
            <a:off x="6682902" y="1498714"/>
            <a:ext cx="4989303" cy="2862322"/>
          </a:xfrm>
          <a:prstGeom prst="rect">
            <a:avLst/>
          </a:prstGeom>
          <a:noFill/>
        </p:spPr>
        <p:txBody>
          <a:bodyPr wrap="square" rtlCol="0">
            <a:spAutoFit/>
          </a:bodyPr>
          <a:lstStyle/>
          <a:p>
            <a:pPr algn="just"/>
            <a:r>
              <a:rPr lang="es-MX" sz="2000" b="1" dirty="0">
                <a:solidFill>
                  <a:srgbClr val="0870A5"/>
                </a:solidFill>
                <a:latin typeface="Century Gothic" panose="020B0502020202020204" pitchFamily="34" charset="0"/>
              </a:rPr>
              <a:t>135 casos o experiencias específicas que integran este proyecto, son el resultado del trabajo conjunto de 13 países iberoamericanos.</a:t>
            </a:r>
          </a:p>
          <a:p>
            <a:endParaRPr lang="es-MX" sz="2000" b="1" dirty="0">
              <a:solidFill>
                <a:srgbClr val="0870A5"/>
              </a:solidFill>
              <a:latin typeface="Century Gothic" panose="020B0502020202020204" pitchFamily="34" charset="0"/>
            </a:endParaRPr>
          </a:p>
          <a:p>
            <a:pPr algn="just"/>
            <a:r>
              <a:rPr lang="pt-BR" sz="2000" b="1" dirty="0">
                <a:solidFill>
                  <a:schemeClr val="bg2">
                    <a:lumMod val="75000"/>
                  </a:schemeClr>
                </a:solidFill>
                <a:latin typeface="Century Gothic" panose="020B0502020202020204" pitchFamily="34" charset="0"/>
              </a:rPr>
              <a:t>135 casos ou experiências específicas que compõem este projeto, são o resultado do trabalho conjunto de 13 países ibero-americanos.</a:t>
            </a:r>
            <a:endParaRPr lang="es-MX" sz="2000" b="1" dirty="0">
              <a:solidFill>
                <a:srgbClr val="0870A5"/>
              </a:solidFill>
              <a:latin typeface="Century Gothic" panose="020B0502020202020204" pitchFamily="34" charset="0"/>
            </a:endParaRPr>
          </a:p>
        </p:txBody>
      </p:sp>
      <p:sp>
        <p:nvSpPr>
          <p:cNvPr id="15" name="CuadroTexto 14">
            <a:extLst>
              <a:ext uri="{FF2B5EF4-FFF2-40B4-BE49-F238E27FC236}">
                <a16:creationId xmlns:a16="http://schemas.microsoft.com/office/drawing/2014/main" id="{240A04D8-EE32-B286-64D3-EAA2935061FD}"/>
              </a:ext>
            </a:extLst>
          </p:cNvPr>
          <p:cNvSpPr txBox="1"/>
          <p:nvPr/>
        </p:nvSpPr>
        <p:spPr>
          <a:xfrm>
            <a:off x="6770451" y="4591455"/>
            <a:ext cx="4901753" cy="1754326"/>
          </a:xfrm>
          <a:prstGeom prst="rect">
            <a:avLst/>
          </a:prstGeom>
          <a:noFill/>
        </p:spPr>
        <p:txBody>
          <a:bodyPr wrap="square" rtlCol="0">
            <a:spAutoFit/>
          </a:bodyPr>
          <a:lstStyle/>
          <a:p>
            <a:pPr algn="ctr"/>
            <a:r>
              <a:rPr lang="es-MX" sz="1200" b="1" i="1" dirty="0">
                <a:solidFill>
                  <a:srgbClr val="0870A5"/>
                </a:solidFill>
                <a:latin typeface="Century Gothic" panose="020B0502020202020204" pitchFamily="34" charset="0"/>
              </a:rPr>
              <a:t>La plataforma está disponible para su consulta en la página del Plan Iberoamericano de Estadística Judicial (PLIEJ), de la Cumbre Judicial (https://www.pliej.org/pliej/), en el apartado de casos y experiencias</a:t>
            </a:r>
          </a:p>
          <a:p>
            <a:endParaRPr lang="es-MX" sz="1200" b="1" dirty="0">
              <a:solidFill>
                <a:srgbClr val="0870A5"/>
              </a:solidFill>
              <a:latin typeface="Century Gothic" panose="020B0502020202020204" pitchFamily="34" charset="0"/>
            </a:endParaRPr>
          </a:p>
          <a:p>
            <a:pPr algn="ctr"/>
            <a:r>
              <a:rPr lang="pt-BR" sz="1200" b="1" i="1" dirty="0">
                <a:solidFill>
                  <a:schemeClr val="bg2">
                    <a:lumMod val="75000"/>
                  </a:schemeClr>
                </a:solidFill>
                <a:latin typeface="Century Gothic" panose="020B0502020202020204" pitchFamily="34" charset="0"/>
              </a:rPr>
              <a:t>A plataforma está disponível para consulta na página do Plano Ibero-Americano de Estatísticas Judiciais (PLIEJ), da Cimeira Judicial (https://www.pliej.org/pliej/), na secção sobre casos e experiências</a:t>
            </a:r>
            <a:endParaRPr lang="es-MX" sz="1200" i="1" dirty="0">
              <a:solidFill>
                <a:schemeClr val="bg2">
                  <a:lumMod val="75000"/>
                </a:schemeClr>
              </a:solidFill>
            </a:endParaRPr>
          </a:p>
        </p:txBody>
      </p:sp>
      <p:sp>
        <p:nvSpPr>
          <p:cNvPr id="2" name="CuadroTexto 1">
            <a:extLst>
              <a:ext uri="{FF2B5EF4-FFF2-40B4-BE49-F238E27FC236}">
                <a16:creationId xmlns:a16="http://schemas.microsoft.com/office/drawing/2014/main" id="{2F48CFD0-31F4-403F-4347-5DF3DBB05DC3}"/>
              </a:ext>
            </a:extLst>
          </p:cNvPr>
          <p:cNvSpPr txBox="1"/>
          <p:nvPr/>
        </p:nvSpPr>
        <p:spPr>
          <a:xfrm>
            <a:off x="2024790" y="57017"/>
            <a:ext cx="8297694" cy="1015663"/>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Proyecto 1: Uso de tecnología en la impartición de Justicia</a:t>
            </a:r>
          </a:p>
          <a:p>
            <a:pPr algn="ctr"/>
            <a:r>
              <a:rPr lang="pt-BR" sz="2000" b="1" dirty="0">
                <a:solidFill>
                  <a:schemeClr val="bg1"/>
                </a:solidFill>
                <a:latin typeface="Century Gothic" panose="020B0502020202020204" pitchFamily="34" charset="0"/>
              </a:rPr>
              <a:t>Projeto 1: Utilização da tecnologia na administração da Justiça</a:t>
            </a:r>
            <a:r>
              <a:rPr lang="es-MX" sz="2000" b="1" dirty="0">
                <a:solidFill>
                  <a:schemeClr val="bg1"/>
                </a:solidFill>
                <a:latin typeface="Century Gothic" panose="020B0502020202020204" pitchFamily="34" charset="0"/>
              </a:rPr>
              <a:t> </a:t>
            </a:r>
            <a:endParaRPr lang="es-MX" sz="2000" dirty="0"/>
          </a:p>
          <a:p>
            <a:pPr algn="ctr"/>
            <a:r>
              <a:rPr lang="es-MX" sz="2000" b="1" dirty="0">
                <a:solidFill>
                  <a:schemeClr val="bg1"/>
                </a:solidFill>
                <a:latin typeface="Century Gothic" panose="020B0502020202020204" pitchFamily="34" charset="0"/>
              </a:rPr>
              <a:t> </a:t>
            </a:r>
            <a:endParaRPr lang="es-MX" sz="2000" dirty="0"/>
          </a:p>
        </p:txBody>
      </p:sp>
    </p:spTree>
    <p:extLst>
      <p:ext uri="{BB962C8B-B14F-4D97-AF65-F5344CB8AC3E}">
        <p14:creationId xmlns:p14="http://schemas.microsoft.com/office/powerpoint/2010/main" val="391779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42716-31B5-FD03-56A7-2565610AA79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32AEC7A-A002-91F0-994C-E839972B679E}"/>
              </a:ext>
            </a:extLst>
          </p:cNvPr>
          <p:cNvSpPr txBox="1"/>
          <p:nvPr/>
        </p:nvSpPr>
        <p:spPr>
          <a:xfrm>
            <a:off x="2196829" y="83621"/>
            <a:ext cx="8297694" cy="707886"/>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Gestión judicial</a:t>
            </a:r>
          </a:p>
          <a:p>
            <a:pPr algn="ctr"/>
            <a:r>
              <a:rPr lang="es-MX" sz="2000" b="1" dirty="0">
                <a:solidFill>
                  <a:schemeClr val="bg1"/>
                </a:solidFill>
                <a:latin typeface="Century Gothic" panose="020B0502020202020204" pitchFamily="34" charset="0"/>
              </a:rPr>
              <a:t>Gestão judicial</a:t>
            </a:r>
          </a:p>
        </p:txBody>
      </p:sp>
      <p:graphicFrame>
        <p:nvGraphicFramePr>
          <p:cNvPr id="24" name="Diagrama 23">
            <a:extLst>
              <a:ext uri="{FF2B5EF4-FFF2-40B4-BE49-F238E27FC236}">
                <a16:creationId xmlns:a16="http://schemas.microsoft.com/office/drawing/2014/main" id="{E25CDB52-D1BF-7769-F8DE-644284269B96}"/>
              </a:ext>
            </a:extLst>
          </p:cNvPr>
          <p:cNvGraphicFramePr/>
          <p:nvPr>
            <p:extLst>
              <p:ext uri="{D42A27DB-BD31-4B8C-83A1-F6EECF244321}">
                <p14:modId xmlns:p14="http://schemas.microsoft.com/office/powerpoint/2010/main" val="2573310992"/>
              </p:ext>
            </p:extLst>
          </p:nvPr>
        </p:nvGraphicFramePr>
        <p:xfrm>
          <a:off x="616085" y="2391508"/>
          <a:ext cx="5729591" cy="4028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a 24">
            <a:extLst>
              <a:ext uri="{FF2B5EF4-FFF2-40B4-BE49-F238E27FC236}">
                <a16:creationId xmlns:a16="http://schemas.microsoft.com/office/drawing/2014/main" id="{B0C0E89C-C7A3-592B-F83A-8A6B6CABE912}"/>
              </a:ext>
            </a:extLst>
          </p:cNvPr>
          <p:cNvGraphicFramePr/>
          <p:nvPr>
            <p:extLst>
              <p:ext uri="{D42A27DB-BD31-4B8C-83A1-F6EECF244321}">
                <p14:modId xmlns:p14="http://schemas.microsoft.com/office/powerpoint/2010/main" val="586681977"/>
              </p:ext>
            </p:extLst>
          </p:nvPr>
        </p:nvGraphicFramePr>
        <p:xfrm>
          <a:off x="5982511" y="2391508"/>
          <a:ext cx="5729591" cy="39300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E3408813-0F2E-4739-A7C0-92CDAF69AB7A}"/>
              </a:ext>
            </a:extLst>
          </p:cNvPr>
          <p:cNvSpPr txBox="1"/>
          <p:nvPr/>
        </p:nvSpPr>
        <p:spPr>
          <a:xfrm>
            <a:off x="467336" y="1313956"/>
            <a:ext cx="11244766" cy="1323439"/>
          </a:xfrm>
          <a:prstGeom prst="rect">
            <a:avLst/>
          </a:prstGeom>
          <a:noFill/>
        </p:spPr>
        <p:txBody>
          <a:bodyPr wrap="square" rtlCol="0">
            <a:spAutoFit/>
          </a:bodyPr>
          <a:lstStyle/>
          <a:p>
            <a:r>
              <a:rPr lang="es-MX" sz="1600" b="1" dirty="0">
                <a:solidFill>
                  <a:srgbClr val="0870A5"/>
                </a:solidFill>
                <a:latin typeface="Century Gothic" panose="020B0502020202020204" pitchFamily="34" charset="0"/>
              </a:rPr>
              <a:t>En 11 de los 13 países que participaron en este proyecto, operan actualmente sistemas de gestión judicial que proveen servicios a la ciudadanía.</a:t>
            </a:r>
          </a:p>
          <a:p>
            <a:r>
              <a:rPr lang="pt-BR" sz="1600" b="1" dirty="0">
                <a:solidFill>
                  <a:schemeClr val="bg2">
                    <a:lumMod val="75000"/>
                  </a:schemeClr>
                </a:solidFill>
                <a:latin typeface="Century Gothic" panose="020B0502020202020204" pitchFamily="34" charset="0"/>
              </a:rPr>
              <a:t>Em 11 dos 13 países que participaram neste projeto, estão atualmente em funcionamento sistemas de gestão judicial que prestam serviços aos cidadãos.</a:t>
            </a:r>
            <a:endParaRPr lang="es-MX" sz="1600" b="1" dirty="0">
              <a:solidFill>
                <a:schemeClr val="bg2">
                  <a:lumMod val="75000"/>
                </a:schemeClr>
              </a:solidFill>
              <a:latin typeface="Century Gothic" panose="020B0502020202020204" pitchFamily="34" charset="0"/>
            </a:endParaRPr>
          </a:p>
          <a:p>
            <a:endParaRPr lang="es-MX" sz="1600" b="1" dirty="0">
              <a:solidFill>
                <a:srgbClr val="0870A5"/>
              </a:solidFill>
              <a:latin typeface="Century Gothic" panose="020B0502020202020204" pitchFamily="34" charset="0"/>
            </a:endParaRPr>
          </a:p>
        </p:txBody>
      </p:sp>
    </p:spTree>
    <p:extLst>
      <p:ext uri="{BB962C8B-B14F-4D97-AF65-F5344CB8AC3E}">
        <p14:creationId xmlns:p14="http://schemas.microsoft.com/office/powerpoint/2010/main" val="279897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92CDE-AC2D-E245-2234-3BB7B00697BA}"/>
            </a:ext>
          </a:extLst>
        </p:cNvPr>
        <p:cNvGrpSpPr/>
        <p:nvPr/>
      </p:nvGrpSpPr>
      <p:grpSpPr>
        <a:xfrm>
          <a:off x="0" y="0"/>
          <a:ext cx="0" cy="0"/>
          <a:chOff x="0" y="0"/>
          <a:chExt cx="0" cy="0"/>
        </a:xfrm>
      </p:grpSpPr>
      <p:pic>
        <p:nvPicPr>
          <p:cNvPr id="8" name="Imagen 7" descr="Diagrama&#10;&#10;El contenido generado por IA puede ser incorrecto.">
            <a:extLst>
              <a:ext uri="{FF2B5EF4-FFF2-40B4-BE49-F238E27FC236}">
                <a16:creationId xmlns:a16="http://schemas.microsoft.com/office/drawing/2014/main" id="{51C4EB80-8980-201B-23CC-A6776C4E0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79" y="3517890"/>
            <a:ext cx="2627548" cy="2379926"/>
          </a:xfrm>
          <a:prstGeom prst="rect">
            <a:avLst/>
          </a:prstGeom>
          <a:ln>
            <a:noFill/>
          </a:ln>
          <a:effectLst>
            <a:softEdge rad="112500"/>
          </a:effectLst>
        </p:spPr>
      </p:pic>
      <p:sp>
        <p:nvSpPr>
          <p:cNvPr id="9" name="Es igual a 8">
            <a:extLst>
              <a:ext uri="{FF2B5EF4-FFF2-40B4-BE49-F238E27FC236}">
                <a16:creationId xmlns:a16="http://schemas.microsoft.com/office/drawing/2014/main" id="{10E87EB3-8DFE-F7BE-9600-8222484DEA23}"/>
              </a:ext>
            </a:extLst>
          </p:cNvPr>
          <p:cNvSpPr/>
          <p:nvPr/>
        </p:nvSpPr>
        <p:spPr>
          <a:xfrm>
            <a:off x="3518440" y="4436547"/>
            <a:ext cx="894944" cy="856034"/>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1" name="Imagen 10" descr="Una caricatura de una persona&#10;&#10;El contenido generado por IA puede ser incorrecto.">
            <a:extLst>
              <a:ext uri="{FF2B5EF4-FFF2-40B4-BE49-F238E27FC236}">
                <a16:creationId xmlns:a16="http://schemas.microsoft.com/office/drawing/2014/main" id="{A023749C-63E5-8DCB-8E33-98EFC6862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97" y="3551622"/>
            <a:ext cx="3026880" cy="2295136"/>
          </a:xfrm>
          <a:prstGeom prst="rect">
            <a:avLst/>
          </a:prstGeom>
          <a:ln>
            <a:noFill/>
          </a:ln>
          <a:effectLst>
            <a:softEdge rad="112500"/>
          </a:effectLst>
        </p:spPr>
      </p:pic>
      <p:pic>
        <p:nvPicPr>
          <p:cNvPr id="13" name="Imagen 12" descr="Forma, Pizarra&#10;&#10;El contenido generado por IA puede ser incorrecto.">
            <a:extLst>
              <a:ext uri="{FF2B5EF4-FFF2-40B4-BE49-F238E27FC236}">
                <a16:creationId xmlns:a16="http://schemas.microsoft.com/office/drawing/2014/main" id="{F365FEC4-FA94-34BF-520F-6BD2A522D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247" y="3663746"/>
            <a:ext cx="2881852" cy="2129259"/>
          </a:xfrm>
          <a:prstGeom prst="rect">
            <a:avLst/>
          </a:prstGeom>
          <a:ln>
            <a:noFill/>
          </a:ln>
          <a:effectLst>
            <a:softEdge rad="112500"/>
          </a:effectLst>
        </p:spPr>
      </p:pic>
      <p:sp>
        <p:nvSpPr>
          <p:cNvPr id="14" name="CuadroTexto 13">
            <a:extLst>
              <a:ext uri="{FF2B5EF4-FFF2-40B4-BE49-F238E27FC236}">
                <a16:creationId xmlns:a16="http://schemas.microsoft.com/office/drawing/2014/main" id="{EDFCCC32-288D-0117-F28F-D2BB0BF24F62}"/>
              </a:ext>
            </a:extLst>
          </p:cNvPr>
          <p:cNvSpPr txBox="1"/>
          <p:nvPr/>
        </p:nvSpPr>
        <p:spPr>
          <a:xfrm>
            <a:off x="633379" y="2638865"/>
            <a:ext cx="2627548" cy="461665"/>
          </a:xfrm>
          <a:prstGeom prst="rect">
            <a:avLst/>
          </a:prstGeom>
          <a:noFill/>
        </p:spPr>
        <p:txBody>
          <a:bodyPr wrap="square" rtlCol="0">
            <a:spAutoFit/>
          </a:bodyPr>
          <a:lstStyle/>
          <a:p>
            <a:pPr algn="ctr"/>
            <a:r>
              <a:rPr lang="es-MX" sz="2400" b="1" dirty="0">
                <a:solidFill>
                  <a:schemeClr val="accent1"/>
                </a:solidFill>
                <a:latin typeface="Century Gothic" panose="020B0502020202020204" pitchFamily="34" charset="0"/>
              </a:rPr>
              <a:t>Sistemas</a:t>
            </a:r>
          </a:p>
        </p:txBody>
      </p:sp>
      <p:sp>
        <p:nvSpPr>
          <p:cNvPr id="15" name="CuadroTexto 14">
            <a:extLst>
              <a:ext uri="{FF2B5EF4-FFF2-40B4-BE49-F238E27FC236}">
                <a16:creationId xmlns:a16="http://schemas.microsoft.com/office/drawing/2014/main" id="{E75106B8-6CC6-6231-8E2B-1E7478362C98}"/>
              </a:ext>
            </a:extLst>
          </p:cNvPr>
          <p:cNvSpPr txBox="1"/>
          <p:nvPr/>
        </p:nvSpPr>
        <p:spPr>
          <a:xfrm>
            <a:off x="4507688" y="2280293"/>
            <a:ext cx="3190089" cy="954107"/>
          </a:xfrm>
          <a:prstGeom prst="rect">
            <a:avLst/>
          </a:prstGeom>
          <a:noFill/>
        </p:spPr>
        <p:txBody>
          <a:bodyPr wrap="square" rtlCol="0">
            <a:spAutoFit/>
          </a:bodyPr>
          <a:lstStyle/>
          <a:p>
            <a:pPr algn="just"/>
            <a:r>
              <a:rPr lang="es-MX" sz="1400" b="1" dirty="0">
                <a:solidFill>
                  <a:schemeClr val="accent1"/>
                </a:solidFill>
                <a:latin typeface="Century Gothic" panose="020B0502020202020204" pitchFamily="34" charset="0"/>
              </a:rPr>
              <a:t>Eficiencia en la gestión interna de los poderes judiciales</a:t>
            </a:r>
          </a:p>
          <a:p>
            <a:pPr algn="just"/>
            <a:r>
              <a:rPr lang="pt-BR" sz="1400" b="1" dirty="0">
                <a:solidFill>
                  <a:schemeClr val="bg2">
                    <a:lumMod val="75000"/>
                  </a:schemeClr>
                </a:solidFill>
                <a:latin typeface="Century Gothic" panose="020B0502020202020204" pitchFamily="34" charset="0"/>
              </a:rPr>
              <a:t>Eficiência na gestão interna do poder judicial</a:t>
            </a:r>
            <a:endParaRPr lang="es-MX" sz="1400" dirty="0">
              <a:solidFill>
                <a:schemeClr val="bg2">
                  <a:lumMod val="75000"/>
                </a:schemeClr>
              </a:solidFill>
              <a:latin typeface="Century Gothic" panose="020B0502020202020204" pitchFamily="34" charset="0"/>
            </a:endParaRPr>
          </a:p>
        </p:txBody>
      </p:sp>
      <p:sp>
        <p:nvSpPr>
          <p:cNvPr id="16" name="CuadroTexto 15">
            <a:extLst>
              <a:ext uri="{FF2B5EF4-FFF2-40B4-BE49-F238E27FC236}">
                <a16:creationId xmlns:a16="http://schemas.microsoft.com/office/drawing/2014/main" id="{BAED9D74-F621-A039-382D-1F00661EA351}"/>
              </a:ext>
            </a:extLst>
          </p:cNvPr>
          <p:cNvSpPr txBox="1"/>
          <p:nvPr/>
        </p:nvSpPr>
        <p:spPr>
          <a:xfrm>
            <a:off x="8187058" y="1442920"/>
            <a:ext cx="3492230" cy="1908215"/>
          </a:xfrm>
          <a:prstGeom prst="rect">
            <a:avLst/>
          </a:prstGeom>
          <a:noFill/>
        </p:spPr>
        <p:txBody>
          <a:bodyPr wrap="square" rtlCol="0">
            <a:spAutoFit/>
          </a:bodyPr>
          <a:lstStyle/>
          <a:p>
            <a:pPr algn="just"/>
            <a:r>
              <a:rPr lang="es-MX" sz="1300" b="1" dirty="0">
                <a:solidFill>
                  <a:schemeClr val="accent1"/>
                </a:solidFill>
                <a:latin typeface="Century Gothic" panose="020B0502020202020204" pitchFamily="34" charset="0"/>
              </a:rPr>
              <a:t>Facilitan la generación de información oportuna y confiable, así como el seguimiento de las labores institucionales</a:t>
            </a:r>
          </a:p>
          <a:p>
            <a:pPr algn="just"/>
            <a:r>
              <a:rPr lang="pt-BR" sz="1300" b="1" dirty="0">
                <a:solidFill>
                  <a:schemeClr val="bg2">
                    <a:lumMod val="75000"/>
                  </a:schemeClr>
                </a:solidFill>
                <a:latin typeface="Century Gothic" panose="020B0502020202020204" pitchFamily="34" charset="0"/>
              </a:rPr>
              <a:t>Facilitam a geração de informação atempada e confiável, bem como o acompanhamento do trabalho institucional</a:t>
            </a:r>
          </a:p>
          <a:p>
            <a:pPr algn="ctr"/>
            <a:endParaRPr lang="es-MX" sz="1400" dirty="0">
              <a:solidFill>
                <a:schemeClr val="bg2">
                  <a:lumMod val="75000"/>
                </a:schemeClr>
              </a:solidFill>
              <a:latin typeface="Century Gothic" panose="020B0502020202020204" pitchFamily="34" charset="0"/>
            </a:endParaRPr>
          </a:p>
        </p:txBody>
      </p:sp>
      <p:sp>
        <p:nvSpPr>
          <p:cNvPr id="3" name="CuadroTexto 2">
            <a:extLst>
              <a:ext uri="{FF2B5EF4-FFF2-40B4-BE49-F238E27FC236}">
                <a16:creationId xmlns:a16="http://schemas.microsoft.com/office/drawing/2014/main" id="{F5130CFC-6924-FF1E-A78C-AAC059B02F60}"/>
              </a:ext>
            </a:extLst>
          </p:cNvPr>
          <p:cNvSpPr txBox="1"/>
          <p:nvPr/>
        </p:nvSpPr>
        <p:spPr>
          <a:xfrm>
            <a:off x="2035490" y="110035"/>
            <a:ext cx="8297694" cy="1015663"/>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Gestión judicial</a:t>
            </a:r>
          </a:p>
          <a:p>
            <a:pPr algn="ctr"/>
            <a:r>
              <a:rPr lang="es-MX" sz="2000" b="1" dirty="0">
                <a:solidFill>
                  <a:schemeClr val="bg1"/>
                </a:solidFill>
                <a:latin typeface="Century Gothic" panose="020B0502020202020204" pitchFamily="34" charset="0"/>
              </a:rPr>
              <a:t>Gestão judicial</a:t>
            </a:r>
          </a:p>
          <a:p>
            <a:pPr algn="ctr"/>
            <a:endParaRPr lang="es-MX"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5027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98F5C-5CCD-5ECA-0155-A018D86B4A3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DEC5B3E-E9F1-8D65-F486-FA5413CE913C}"/>
              </a:ext>
            </a:extLst>
          </p:cNvPr>
          <p:cNvSpPr txBox="1"/>
          <p:nvPr/>
        </p:nvSpPr>
        <p:spPr>
          <a:xfrm>
            <a:off x="1947152" y="234943"/>
            <a:ext cx="8297694" cy="707886"/>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Servicios a la ciudadanía/ Serviços ao Cidadão</a:t>
            </a:r>
            <a:endParaRPr lang="es-MX" sz="2000" b="1" dirty="0">
              <a:solidFill>
                <a:schemeClr val="bg2"/>
              </a:solidFill>
              <a:latin typeface="Century Gothic" panose="020B0502020202020204" pitchFamily="34" charset="0"/>
              <a:ea typeface="+mn-ea"/>
              <a:cs typeface="+mn-cs"/>
            </a:endParaRPr>
          </a:p>
          <a:p>
            <a:pPr algn="r"/>
            <a:endParaRPr lang="es-MX" sz="2000" dirty="0"/>
          </a:p>
        </p:txBody>
      </p:sp>
      <p:sp>
        <p:nvSpPr>
          <p:cNvPr id="22" name="CuadroTexto 21">
            <a:extLst>
              <a:ext uri="{FF2B5EF4-FFF2-40B4-BE49-F238E27FC236}">
                <a16:creationId xmlns:a16="http://schemas.microsoft.com/office/drawing/2014/main" id="{D054E86A-F965-CE77-ED4A-A844E6166679}"/>
              </a:ext>
            </a:extLst>
          </p:cNvPr>
          <p:cNvSpPr txBox="1"/>
          <p:nvPr/>
        </p:nvSpPr>
        <p:spPr>
          <a:xfrm>
            <a:off x="467336" y="1313956"/>
            <a:ext cx="11244766" cy="1600438"/>
          </a:xfrm>
          <a:prstGeom prst="rect">
            <a:avLst/>
          </a:prstGeom>
          <a:noFill/>
        </p:spPr>
        <p:txBody>
          <a:bodyPr wrap="square" rtlCol="0">
            <a:spAutoFit/>
          </a:bodyPr>
          <a:lstStyle/>
          <a:p>
            <a:pPr algn="just"/>
            <a:r>
              <a:rPr lang="es-MX" sz="1400" b="1" dirty="0">
                <a:solidFill>
                  <a:srgbClr val="0870A5"/>
                </a:solidFill>
                <a:latin typeface="Century Gothic" panose="020B0502020202020204" pitchFamily="34" charset="0"/>
              </a:rPr>
              <a:t>Además, de que los sistemas de gestión judicial derivan en servicios a la ciudadanía, se identifican otros adicionales, las herramientas tecnológicas fortalecen la eficiencia procesal al reducir significativamente los tiempos de respuesta en los trámites judiciales y con ello en la emisión de resoluciones, además de que la estandarización de los procesos judiciales fortalece la certeza jurídica.</a:t>
            </a:r>
          </a:p>
          <a:p>
            <a:pPr algn="just"/>
            <a:r>
              <a:rPr lang="pt-BR" sz="1400" b="1" dirty="0">
                <a:solidFill>
                  <a:schemeClr val="bg2">
                    <a:lumMod val="75000"/>
                  </a:schemeClr>
                </a:solidFill>
                <a:latin typeface="Century Gothic" panose="020B0502020202020204" pitchFamily="34" charset="0"/>
              </a:rPr>
              <a:t>Além dos sistemas de gestão judicial resultarem em serviços aos cidadãos, identificam-se outros, as ferramentas tecnológicas reforçam a eficiência processual ao reduzir significativamente os tempos de resposta nos processos judiciais e, consequentemente, na emissão de resoluções, além da padronização dos processos judiciais fortalece a segurança jurídica.</a:t>
            </a:r>
            <a:endParaRPr lang="es-MX" sz="1400" b="1" dirty="0">
              <a:solidFill>
                <a:schemeClr val="bg2">
                  <a:lumMod val="75000"/>
                </a:schemeClr>
              </a:solidFill>
              <a:latin typeface="Century Gothic" panose="020B0502020202020204" pitchFamily="34" charset="0"/>
            </a:endParaRPr>
          </a:p>
        </p:txBody>
      </p:sp>
      <p:sp>
        <p:nvSpPr>
          <p:cNvPr id="3" name="CuadroTexto 2">
            <a:extLst>
              <a:ext uri="{FF2B5EF4-FFF2-40B4-BE49-F238E27FC236}">
                <a16:creationId xmlns:a16="http://schemas.microsoft.com/office/drawing/2014/main" id="{0ABD764B-0FE8-50DA-556E-BAC5F682ECE7}"/>
              </a:ext>
            </a:extLst>
          </p:cNvPr>
          <p:cNvSpPr txBox="1"/>
          <p:nvPr/>
        </p:nvSpPr>
        <p:spPr>
          <a:xfrm>
            <a:off x="467334" y="2974860"/>
            <a:ext cx="9303570" cy="523220"/>
          </a:xfrm>
          <a:prstGeom prst="rect">
            <a:avLst/>
          </a:prstGeom>
          <a:noFill/>
        </p:spPr>
        <p:txBody>
          <a:bodyPr wrap="square" rtlCol="0">
            <a:spAutoFit/>
          </a:bodyPr>
          <a:lstStyle/>
          <a:p>
            <a:r>
              <a:rPr lang="es-MX" sz="1400" b="1" dirty="0">
                <a:solidFill>
                  <a:schemeClr val="accent5">
                    <a:lumMod val="75000"/>
                  </a:schemeClr>
                </a:solidFill>
                <a:latin typeface="Century Gothic" panose="020B0502020202020204" pitchFamily="34" charset="0"/>
              </a:rPr>
              <a:t>Otros servicios relevantes que han implementado diversos poderes judiciales son:</a:t>
            </a:r>
          </a:p>
          <a:p>
            <a:r>
              <a:rPr lang="pt-BR" sz="1400" b="1" dirty="0">
                <a:solidFill>
                  <a:schemeClr val="bg2">
                    <a:lumMod val="75000"/>
                  </a:schemeClr>
                </a:solidFill>
                <a:latin typeface="Century Gothic" panose="020B0502020202020204" pitchFamily="34" charset="0"/>
              </a:rPr>
              <a:t>Outros serviços relevantes que têm sido implementados por vários poderes judiciais são:</a:t>
            </a:r>
            <a:endParaRPr lang="es-MX" sz="1400" b="1" dirty="0">
              <a:solidFill>
                <a:schemeClr val="accent5">
                  <a:lumMod val="75000"/>
                </a:schemeClr>
              </a:solidFill>
              <a:latin typeface="Century Gothic" panose="020B0502020202020204" pitchFamily="34" charset="0"/>
            </a:endParaRPr>
          </a:p>
        </p:txBody>
      </p:sp>
      <p:pic>
        <p:nvPicPr>
          <p:cNvPr id="10" name="Imagen 9" descr="Imagen que contiene persona, electrónica, hombre, viendo&#10;&#10;El contenido generado por IA puede ser incorrecto.">
            <a:extLst>
              <a:ext uri="{FF2B5EF4-FFF2-40B4-BE49-F238E27FC236}">
                <a16:creationId xmlns:a16="http://schemas.microsoft.com/office/drawing/2014/main" id="{5FC1EA2C-14AB-1E35-8DF7-81266BD63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184" y="4847270"/>
            <a:ext cx="1991695" cy="1299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cono&#10;&#10;El contenido generado por IA puede ser incorrecto.">
            <a:extLst>
              <a:ext uri="{FF2B5EF4-FFF2-40B4-BE49-F238E27FC236}">
                <a16:creationId xmlns:a16="http://schemas.microsoft.com/office/drawing/2014/main" id="{C00E0A2B-0072-ABAD-E0D0-21D3A09A9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863" y="4554902"/>
            <a:ext cx="1931839" cy="1884578"/>
          </a:xfrm>
          <a:prstGeom prst="rect">
            <a:avLst/>
          </a:prstGeom>
          <a:ln>
            <a:noFill/>
          </a:ln>
          <a:effectLst>
            <a:softEdge rad="112500"/>
          </a:effectLst>
        </p:spPr>
      </p:pic>
      <p:pic>
        <p:nvPicPr>
          <p:cNvPr id="19" name="Imagen 18" descr="Icono&#10;&#10;El contenido generado por IA puede ser incorrecto.">
            <a:extLst>
              <a:ext uri="{FF2B5EF4-FFF2-40B4-BE49-F238E27FC236}">
                <a16:creationId xmlns:a16="http://schemas.microsoft.com/office/drawing/2014/main" id="{78D0E5D8-4351-A830-5676-51BE2AF12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1583" y="4723302"/>
            <a:ext cx="1986527" cy="1711109"/>
          </a:xfrm>
          <a:prstGeom prst="rect">
            <a:avLst/>
          </a:prstGeom>
          <a:ln>
            <a:noFill/>
          </a:ln>
          <a:effectLst>
            <a:softEdge rad="112500"/>
          </a:effectLst>
        </p:spPr>
      </p:pic>
      <p:sp>
        <p:nvSpPr>
          <p:cNvPr id="20" name="CuadroTexto 19">
            <a:extLst>
              <a:ext uri="{FF2B5EF4-FFF2-40B4-BE49-F238E27FC236}">
                <a16:creationId xmlns:a16="http://schemas.microsoft.com/office/drawing/2014/main" id="{D6E1516D-43AF-342A-6DD6-A8D8C5DB6B1C}"/>
              </a:ext>
            </a:extLst>
          </p:cNvPr>
          <p:cNvSpPr txBox="1"/>
          <p:nvPr/>
        </p:nvSpPr>
        <p:spPr>
          <a:xfrm>
            <a:off x="930039" y="3766461"/>
            <a:ext cx="2667983" cy="738664"/>
          </a:xfrm>
          <a:prstGeom prst="rect">
            <a:avLst/>
          </a:prstGeom>
          <a:noFill/>
        </p:spPr>
        <p:txBody>
          <a:bodyPr wrap="square" rtlCol="0">
            <a:spAutoFit/>
          </a:bodyPr>
          <a:lstStyle/>
          <a:p>
            <a:pPr algn="ctr"/>
            <a:r>
              <a:rPr lang="es-MX" sz="1400" b="1" dirty="0">
                <a:solidFill>
                  <a:schemeClr val="accent5">
                    <a:lumMod val="75000"/>
                  </a:schemeClr>
                </a:solidFill>
                <a:latin typeface="Century Gothic" panose="020B0502020202020204" pitchFamily="34" charset="0"/>
              </a:rPr>
              <a:t>Domicilio judicial electrónico</a:t>
            </a:r>
          </a:p>
          <a:p>
            <a:pPr algn="ctr"/>
            <a:r>
              <a:rPr lang="es-MX" sz="1400" b="1" dirty="0" err="1">
                <a:solidFill>
                  <a:schemeClr val="bg2">
                    <a:lumMod val="75000"/>
                  </a:schemeClr>
                </a:solidFill>
                <a:latin typeface="Century Gothic" panose="020B0502020202020204" pitchFamily="34" charset="0"/>
              </a:rPr>
              <a:t>Endereço</a:t>
            </a:r>
            <a:r>
              <a:rPr lang="es-MX" sz="1400" b="1" dirty="0">
                <a:solidFill>
                  <a:schemeClr val="bg2">
                    <a:lumMod val="75000"/>
                  </a:schemeClr>
                </a:solidFill>
                <a:latin typeface="Century Gothic" panose="020B0502020202020204" pitchFamily="34" charset="0"/>
              </a:rPr>
              <a:t> judicial </a:t>
            </a:r>
            <a:r>
              <a:rPr lang="es-MX" sz="1400" b="1" dirty="0" err="1">
                <a:solidFill>
                  <a:schemeClr val="bg2">
                    <a:lumMod val="75000"/>
                  </a:schemeClr>
                </a:solidFill>
                <a:latin typeface="Century Gothic" panose="020B0502020202020204" pitchFamily="34" charset="0"/>
              </a:rPr>
              <a:t>eletrónico</a:t>
            </a:r>
            <a:endParaRPr lang="es-MX" sz="1400" b="1" dirty="0">
              <a:solidFill>
                <a:schemeClr val="bg2">
                  <a:lumMod val="75000"/>
                </a:schemeClr>
              </a:solidFill>
              <a:latin typeface="Century Gothic" panose="020B0502020202020204" pitchFamily="34" charset="0"/>
            </a:endParaRPr>
          </a:p>
        </p:txBody>
      </p:sp>
      <p:sp>
        <p:nvSpPr>
          <p:cNvPr id="21" name="CuadroTexto 20">
            <a:extLst>
              <a:ext uri="{FF2B5EF4-FFF2-40B4-BE49-F238E27FC236}">
                <a16:creationId xmlns:a16="http://schemas.microsoft.com/office/drawing/2014/main" id="{AFF563FD-CB10-3D26-430F-60A0F8128A50}"/>
              </a:ext>
            </a:extLst>
          </p:cNvPr>
          <p:cNvSpPr txBox="1"/>
          <p:nvPr/>
        </p:nvSpPr>
        <p:spPr>
          <a:xfrm>
            <a:off x="4562526" y="3658739"/>
            <a:ext cx="3926511" cy="954107"/>
          </a:xfrm>
          <a:prstGeom prst="rect">
            <a:avLst/>
          </a:prstGeom>
          <a:noFill/>
        </p:spPr>
        <p:txBody>
          <a:bodyPr wrap="square" rtlCol="0">
            <a:spAutoFit/>
          </a:bodyPr>
          <a:lstStyle/>
          <a:p>
            <a:r>
              <a:rPr lang="es-MX" sz="1400" b="1" dirty="0">
                <a:solidFill>
                  <a:schemeClr val="accent5">
                    <a:lumMod val="75000"/>
                  </a:schemeClr>
                </a:solidFill>
                <a:latin typeface="Century Gothic" panose="020B0502020202020204" pitchFamily="34" charset="0"/>
              </a:rPr>
              <a:t>SMS que operan como recordatorios de audiencias o juicios programados</a:t>
            </a:r>
          </a:p>
          <a:p>
            <a:r>
              <a:rPr lang="pt-BR" sz="1400" b="1" dirty="0">
                <a:solidFill>
                  <a:schemeClr val="bg2">
                    <a:lumMod val="75000"/>
                  </a:schemeClr>
                </a:solidFill>
                <a:latin typeface="Century Gothic" panose="020B0502020202020204" pitchFamily="34" charset="0"/>
              </a:rPr>
              <a:t>SMS que funcionam como lembretes de audiências ou julgamentos agendados</a:t>
            </a:r>
            <a:endParaRPr lang="es-MX" sz="1400" b="1" dirty="0">
              <a:solidFill>
                <a:schemeClr val="bg2">
                  <a:lumMod val="75000"/>
                </a:schemeClr>
              </a:solidFill>
              <a:latin typeface="Century Gothic" panose="020B0502020202020204" pitchFamily="34" charset="0"/>
            </a:endParaRPr>
          </a:p>
        </p:txBody>
      </p:sp>
      <p:sp>
        <p:nvSpPr>
          <p:cNvPr id="24" name="CuadroTexto 23">
            <a:extLst>
              <a:ext uri="{FF2B5EF4-FFF2-40B4-BE49-F238E27FC236}">
                <a16:creationId xmlns:a16="http://schemas.microsoft.com/office/drawing/2014/main" id="{CEF0D03F-8179-04CD-57B5-E640FCFAFDE7}"/>
              </a:ext>
            </a:extLst>
          </p:cNvPr>
          <p:cNvSpPr txBox="1"/>
          <p:nvPr/>
        </p:nvSpPr>
        <p:spPr>
          <a:xfrm>
            <a:off x="8808414" y="3551018"/>
            <a:ext cx="3223062" cy="1384995"/>
          </a:xfrm>
          <a:prstGeom prst="rect">
            <a:avLst/>
          </a:prstGeom>
          <a:noFill/>
        </p:spPr>
        <p:txBody>
          <a:bodyPr wrap="square" rtlCol="0">
            <a:spAutoFit/>
          </a:bodyPr>
          <a:lstStyle/>
          <a:p>
            <a:r>
              <a:rPr lang="es-MX" sz="1400" b="1" dirty="0" err="1">
                <a:solidFill>
                  <a:schemeClr val="accent5">
                    <a:lumMod val="75000"/>
                  </a:schemeClr>
                </a:solidFill>
                <a:latin typeface="Century Gothic" panose="020B0502020202020204" pitchFamily="34" charset="0"/>
              </a:rPr>
              <a:t>Chatbots</a:t>
            </a:r>
            <a:r>
              <a:rPr lang="es-MX" sz="1400" b="1" dirty="0">
                <a:solidFill>
                  <a:schemeClr val="accent5">
                    <a:lumMod val="75000"/>
                  </a:schemeClr>
                </a:solidFill>
                <a:latin typeface="Century Gothic" panose="020B0502020202020204" pitchFamily="34" charset="0"/>
              </a:rPr>
              <a:t> reducen el tiempo de espera y aligeran cargas de trabajo</a:t>
            </a:r>
          </a:p>
          <a:p>
            <a:r>
              <a:rPr lang="pt-BR" sz="1400" b="1" dirty="0">
                <a:solidFill>
                  <a:schemeClr val="bg2">
                    <a:lumMod val="75000"/>
                  </a:schemeClr>
                </a:solidFill>
                <a:latin typeface="Century Gothic" panose="020B0502020202020204" pitchFamily="34" charset="0"/>
              </a:rPr>
              <a:t>Os </a:t>
            </a:r>
            <a:r>
              <a:rPr lang="pt-BR" sz="1400" b="1" dirty="0" err="1">
                <a:solidFill>
                  <a:schemeClr val="bg2">
                    <a:lumMod val="75000"/>
                  </a:schemeClr>
                </a:solidFill>
                <a:latin typeface="Century Gothic" panose="020B0502020202020204" pitchFamily="34" charset="0"/>
              </a:rPr>
              <a:t>chatbots</a:t>
            </a:r>
            <a:r>
              <a:rPr lang="pt-BR" sz="1400" b="1" dirty="0">
                <a:solidFill>
                  <a:schemeClr val="bg2">
                    <a:lumMod val="75000"/>
                  </a:schemeClr>
                </a:solidFill>
                <a:latin typeface="Century Gothic" panose="020B0502020202020204" pitchFamily="34" charset="0"/>
              </a:rPr>
              <a:t> reduzem o tempo de espera e aliviam as cargas de trabalho</a:t>
            </a:r>
            <a:endParaRPr lang="es-MX" sz="1400" b="1"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258094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25F0-5DFB-0E4A-1BF7-CA2F798AC27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1406846-7C64-57EF-5F8B-7C27A91D998F}"/>
              </a:ext>
            </a:extLst>
          </p:cNvPr>
          <p:cNvSpPr txBox="1"/>
          <p:nvPr/>
        </p:nvSpPr>
        <p:spPr>
          <a:xfrm>
            <a:off x="184051" y="1408909"/>
            <a:ext cx="10116766" cy="338554"/>
          </a:xfrm>
          <a:prstGeom prst="rect">
            <a:avLst/>
          </a:prstGeom>
          <a:noFill/>
        </p:spPr>
        <p:txBody>
          <a:bodyPr wrap="square">
            <a:spAutoFit/>
          </a:bodyPr>
          <a:lstStyle/>
          <a:p>
            <a:pPr algn="ctr"/>
            <a:r>
              <a:rPr lang="es-MX" sz="1600" b="1" dirty="0">
                <a:solidFill>
                  <a:schemeClr val="accent5">
                    <a:lumMod val="75000"/>
                  </a:schemeClr>
                </a:solidFill>
                <a:latin typeface="Century Gothic" panose="020B0502020202020204" pitchFamily="34" charset="0"/>
              </a:rPr>
              <a:t>Se han desarrollado sistemas de consulta de información o gestión, con objetivos específicos:</a:t>
            </a:r>
            <a:endParaRPr lang="es-MX" dirty="0">
              <a:solidFill>
                <a:schemeClr val="accent5">
                  <a:lumMod val="75000"/>
                </a:schemeClr>
              </a:solidFill>
            </a:endParaRPr>
          </a:p>
        </p:txBody>
      </p:sp>
      <p:sp>
        <p:nvSpPr>
          <p:cNvPr id="4" name="CuadroTexto 3">
            <a:extLst>
              <a:ext uri="{FF2B5EF4-FFF2-40B4-BE49-F238E27FC236}">
                <a16:creationId xmlns:a16="http://schemas.microsoft.com/office/drawing/2014/main" id="{E3CA651C-38E8-7ADC-8246-D4ED2DDC56E5}"/>
              </a:ext>
            </a:extLst>
          </p:cNvPr>
          <p:cNvSpPr txBox="1"/>
          <p:nvPr/>
        </p:nvSpPr>
        <p:spPr>
          <a:xfrm>
            <a:off x="467331" y="2235181"/>
            <a:ext cx="8316743" cy="1077218"/>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Recuperar activos que facilitan la fase de ejecución para el pago de deudas en las materias civil, laboral y penal</a:t>
            </a:r>
          </a:p>
          <a:p>
            <a:pPr algn="just"/>
            <a:r>
              <a:rPr lang="pt-BR" sz="1600" b="1" dirty="0">
                <a:solidFill>
                  <a:schemeClr val="bg2">
                    <a:lumMod val="75000"/>
                  </a:schemeClr>
                </a:solidFill>
                <a:latin typeface="Century Gothic" panose="020B0502020202020204" pitchFamily="34" charset="0"/>
              </a:rPr>
              <a:t>Recuperar bens que facilitem a fase de execução para pagamento de dívidas em matéria cível, laboral e criminal</a:t>
            </a:r>
            <a:endParaRPr lang="es-MX" sz="1600" b="1" dirty="0">
              <a:solidFill>
                <a:schemeClr val="bg2">
                  <a:lumMod val="75000"/>
                </a:schemeClr>
              </a:solidFill>
              <a:latin typeface="Century Gothic" panose="020B0502020202020204" pitchFamily="34" charset="0"/>
            </a:endParaRPr>
          </a:p>
        </p:txBody>
      </p:sp>
      <p:pic>
        <p:nvPicPr>
          <p:cNvPr id="7" name="Imagen 6">
            <a:extLst>
              <a:ext uri="{FF2B5EF4-FFF2-40B4-BE49-F238E27FC236}">
                <a16:creationId xmlns:a16="http://schemas.microsoft.com/office/drawing/2014/main" id="{B7C4621B-A9F6-656B-33BC-C263641123B0}"/>
              </a:ext>
            </a:extLst>
          </p:cNvPr>
          <p:cNvPicPr>
            <a:picLocks noChangeAspect="1"/>
          </p:cNvPicPr>
          <p:nvPr/>
        </p:nvPicPr>
        <p:blipFill>
          <a:blip r:embed="rId2"/>
          <a:stretch>
            <a:fillRect/>
          </a:stretch>
        </p:blipFill>
        <p:spPr>
          <a:xfrm>
            <a:off x="9233331" y="2246535"/>
            <a:ext cx="1971824" cy="1229188"/>
          </a:xfrm>
          <a:prstGeom prst="rect">
            <a:avLst/>
          </a:prstGeom>
        </p:spPr>
      </p:pic>
      <p:sp>
        <p:nvSpPr>
          <p:cNvPr id="8" name="CuadroTexto 7">
            <a:extLst>
              <a:ext uri="{FF2B5EF4-FFF2-40B4-BE49-F238E27FC236}">
                <a16:creationId xmlns:a16="http://schemas.microsoft.com/office/drawing/2014/main" id="{33C3AB17-092E-3DF0-1E03-3FA6C1861EBF}"/>
              </a:ext>
            </a:extLst>
          </p:cNvPr>
          <p:cNvSpPr txBox="1"/>
          <p:nvPr/>
        </p:nvSpPr>
        <p:spPr>
          <a:xfrm>
            <a:off x="467331" y="3587123"/>
            <a:ext cx="8316742" cy="1077218"/>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Gestionar demandas de seguridad social que facilitan los trámites a personas con discapacidad o adultos mayores</a:t>
            </a:r>
          </a:p>
          <a:p>
            <a:pPr algn="just"/>
            <a:r>
              <a:rPr lang="pt-BR" sz="1600" b="1" dirty="0">
                <a:solidFill>
                  <a:schemeClr val="bg2">
                    <a:lumMod val="75000"/>
                  </a:schemeClr>
                </a:solidFill>
                <a:latin typeface="Century Gothic" panose="020B0502020202020204" pitchFamily="34" charset="0"/>
              </a:rPr>
              <a:t>Gerir pedidos de segurança social que facilitem procedimentos para pessoas com deficiência ou idosos</a:t>
            </a:r>
            <a:endParaRPr lang="es-MX" sz="1600" b="1" dirty="0">
              <a:solidFill>
                <a:schemeClr val="bg2">
                  <a:lumMod val="75000"/>
                </a:schemeClr>
              </a:solidFill>
              <a:latin typeface="Century Gothic" panose="020B0502020202020204" pitchFamily="34" charset="0"/>
            </a:endParaRPr>
          </a:p>
        </p:txBody>
      </p:sp>
      <p:pic>
        <p:nvPicPr>
          <p:cNvPr id="11" name="Imagen 10">
            <a:extLst>
              <a:ext uri="{FF2B5EF4-FFF2-40B4-BE49-F238E27FC236}">
                <a16:creationId xmlns:a16="http://schemas.microsoft.com/office/drawing/2014/main" id="{B89EA6DD-7C60-EAE1-DC04-E87A0F8A0631}"/>
              </a:ext>
            </a:extLst>
          </p:cNvPr>
          <p:cNvPicPr>
            <a:picLocks noChangeAspect="1"/>
          </p:cNvPicPr>
          <p:nvPr/>
        </p:nvPicPr>
        <p:blipFill>
          <a:blip r:embed="rId3"/>
          <a:stretch>
            <a:fillRect/>
          </a:stretch>
        </p:blipFill>
        <p:spPr>
          <a:xfrm>
            <a:off x="9356462" y="3737889"/>
            <a:ext cx="1888712" cy="1162351"/>
          </a:xfrm>
          <a:prstGeom prst="rect">
            <a:avLst/>
          </a:prstGeom>
        </p:spPr>
      </p:pic>
      <p:sp>
        <p:nvSpPr>
          <p:cNvPr id="12" name="CuadroTexto 11">
            <a:extLst>
              <a:ext uri="{FF2B5EF4-FFF2-40B4-BE49-F238E27FC236}">
                <a16:creationId xmlns:a16="http://schemas.microsoft.com/office/drawing/2014/main" id="{66175472-716F-3559-0111-E236E8F1F4D3}"/>
              </a:ext>
            </a:extLst>
          </p:cNvPr>
          <p:cNvSpPr txBox="1"/>
          <p:nvPr/>
        </p:nvSpPr>
        <p:spPr>
          <a:xfrm>
            <a:off x="467332" y="4828007"/>
            <a:ext cx="8316741" cy="1569660"/>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Administrar y controlar la información vinculada a medidas de protección y ubicación de niños, niñas y adolescentes o víctimas de violencia e inclusive agresores</a:t>
            </a:r>
          </a:p>
          <a:p>
            <a:pPr algn="just"/>
            <a:r>
              <a:rPr lang="pt-BR" sz="1600" b="1" dirty="0">
                <a:solidFill>
                  <a:schemeClr val="bg2">
                    <a:lumMod val="75000"/>
                  </a:schemeClr>
                </a:solidFill>
                <a:latin typeface="Century Gothic" panose="020B0502020202020204" pitchFamily="34" charset="0"/>
              </a:rPr>
              <a:t>Gerir e controlar informações relacionadas com medidas de proteção e localização de crianças e adolescentes ou vítimas de violência e até mesmo agressores.</a:t>
            </a:r>
            <a:endParaRPr lang="es-MX" sz="1600" b="1" dirty="0">
              <a:solidFill>
                <a:schemeClr val="bg2">
                  <a:lumMod val="75000"/>
                </a:schemeClr>
              </a:solidFill>
              <a:latin typeface="Century Gothic" panose="020B0502020202020204" pitchFamily="34" charset="0"/>
            </a:endParaRPr>
          </a:p>
        </p:txBody>
      </p:sp>
      <p:pic>
        <p:nvPicPr>
          <p:cNvPr id="14" name="Imagen 13">
            <a:extLst>
              <a:ext uri="{FF2B5EF4-FFF2-40B4-BE49-F238E27FC236}">
                <a16:creationId xmlns:a16="http://schemas.microsoft.com/office/drawing/2014/main" id="{57F8F829-531F-8463-C226-FF27B3E47A93}"/>
              </a:ext>
            </a:extLst>
          </p:cNvPr>
          <p:cNvPicPr>
            <a:picLocks noChangeAspect="1"/>
          </p:cNvPicPr>
          <p:nvPr/>
        </p:nvPicPr>
        <p:blipFill>
          <a:blip r:embed="rId4"/>
          <a:stretch>
            <a:fillRect/>
          </a:stretch>
        </p:blipFill>
        <p:spPr>
          <a:xfrm>
            <a:off x="9724457" y="5130695"/>
            <a:ext cx="1230545" cy="1249418"/>
          </a:xfrm>
          <a:prstGeom prst="rect">
            <a:avLst/>
          </a:prstGeom>
        </p:spPr>
      </p:pic>
      <p:sp>
        <p:nvSpPr>
          <p:cNvPr id="3" name="CuadroTexto 2">
            <a:extLst>
              <a:ext uri="{FF2B5EF4-FFF2-40B4-BE49-F238E27FC236}">
                <a16:creationId xmlns:a16="http://schemas.microsoft.com/office/drawing/2014/main" id="{11C5B775-F247-A203-B687-FEA29B18A03F}"/>
              </a:ext>
            </a:extLst>
          </p:cNvPr>
          <p:cNvSpPr txBox="1"/>
          <p:nvPr/>
        </p:nvSpPr>
        <p:spPr>
          <a:xfrm>
            <a:off x="2284831" y="290790"/>
            <a:ext cx="7609776" cy="400110"/>
          </a:xfrm>
          <a:prstGeom prst="rect">
            <a:avLst/>
          </a:prstGeom>
          <a:noFill/>
        </p:spPr>
        <p:txBody>
          <a:bodyPr wrap="none" rtlCol="0">
            <a:spAutoFit/>
          </a:bodyPr>
          <a:lstStyle/>
          <a:p>
            <a:r>
              <a:rPr lang="es-MX" sz="2000" b="1" dirty="0">
                <a:solidFill>
                  <a:schemeClr val="bg1"/>
                </a:solidFill>
                <a:latin typeface="Century Gothic" panose="020B0502020202020204" pitchFamily="34" charset="0"/>
              </a:rPr>
              <a:t>Servicios a través de la interconexión con otras autoridades</a:t>
            </a:r>
          </a:p>
        </p:txBody>
      </p:sp>
      <p:sp>
        <p:nvSpPr>
          <p:cNvPr id="5" name="CuadroTexto 4">
            <a:extLst>
              <a:ext uri="{FF2B5EF4-FFF2-40B4-BE49-F238E27FC236}">
                <a16:creationId xmlns:a16="http://schemas.microsoft.com/office/drawing/2014/main" id="{5F3649D4-CFCE-D0AF-878C-7B6FC88855D8}"/>
              </a:ext>
            </a:extLst>
          </p:cNvPr>
          <p:cNvSpPr txBox="1"/>
          <p:nvPr/>
        </p:nvSpPr>
        <p:spPr>
          <a:xfrm>
            <a:off x="467333" y="1770929"/>
            <a:ext cx="11305862" cy="338554"/>
          </a:xfrm>
          <a:prstGeom prst="rect">
            <a:avLst/>
          </a:prstGeom>
          <a:noFill/>
        </p:spPr>
        <p:txBody>
          <a:bodyPr wrap="square">
            <a:spAutoFit/>
          </a:bodyPr>
          <a:lstStyle/>
          <a:p>
            <a:pPr algn="ctr"/>
            <a:r>
              <a:rPr lang="pt-BR" sz="1600" b="1" dirty="0">
                <a:solidFill>
                  <a:schemeClr val="bg2">
                    <a:lumMod val="75000"/>
                  </a:schemeClr>
                </a:solidFill>
                <a:latin typeface="Century Gothic" panose="020B0502020202020204" pitchFamily="34" charset="0"/>
              </a:rPr>
              <a:t>Foram desenvolvidos sistemas de informação ou de consulta em matéria de gestão, com objetivos específicos:</a:t>
            </a:r>
            <a:endParaRPr lang="es-MX" dirty="0">
              <a:solidFill>
                <a:schemeClr val="bg2">
                  <a:lumMod val="75000"/>
                </a:schemeClr>
              </a:solidFill>
            </a:endParaRPr>
          </a:p>
        </p:txBody>
      </p:sp>
    </p:spTree>
    <p:extLst>
      <p:ext uri="{BB962C8B-B14F-4D97-AF65-F5344CB8AC3E}">
        <p14:creationId xmlns:p14="http://schemas.microsoft.com/office/powerpoint/2010/main" val="410352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96B7A-211C-050A-0CFD-D337531614F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CC63FC-094E-B47B-809E-8B5AEDB796C7}"/>
              </a:ext>
            </a:extLst>
          </p:cNvPr>
          <p:cNvSpPr txBox="1"/>
          <p:nvPr/>
        </p:nvSpPr>
        <p:spPr>
          <a:xfrm>
            <a:off x="467330" y="1379147"/>
            <a:ext cx="11244779" cy="584775"/>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Registro de intérpretes de lenguas originarias o extranjeras</a:t>
            </a:r>
          </a:p>
          <a:p>
            <a:pPr algn="just"/>
            <a:r>
              <a:rPr lang="pt-BR" sz="1600" b="1" dirty="0">
                <a:solidFill>
                  <a:schemeClr val="bg2">
                    <a:lumMod val="75000"/>
                  </a:schemeClr>
                </a:solidFill>
                <a:latin typeface="Century Gothic" panose="020B0502020202020204" pitchFamily="34" charset="0"/>
              </a:rPr>
              <a:t>Registo de intérpretes de línguas nativas ou estrangeiras</a:t>
            </a:r>
            <a:endParaRPr lang="es-MX" sz="1600" b="1" dirty="0">
              <a:solidFill>
                <a:schemeClr val="bg2">
                  <a:lumMod val="75000"/>
                </a:schemeClr>
              </a:solidFill>
              <a:latin typeface="Century Gothic" panose="020B0502020202020204" pitchFamily="34" charset="0"/>
            </a:endParaRPr>
          </a:p>
        </p:txBody>
      </p:sp>
      <p:sp>
        <p:nvSpPr>
          <p:cNvPr id="8" name="CuadroTexto 7">
            <a:extLst>
              <a:ext uri="{FF2B5EF4-FFF2-40B4-BE49-F238E27FC236}">
                <a16:creationId xmlns:a16="http://schemas.microsoft.com/office/drawing/2014/main" id="{EC6EEF0F-6BE2-7B7A-4701-CE24D8528E0D}"/>
              </a:ext>
            </a:extLst>
          </p:cNvPr>
          <p:cNvSpPr txBox="1"/>
          <p:nvPr/>
        </p:nvSpPr>
        <p:spPr>
          <a:xfrm>
            <a:off x="467330" y="3256968"/>
            <a:ext cx="11273956" cy="1569660"/>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Certificar la identidad de personas de la carrera judicial y alternativas innovadoras de diligencias y audiencias por videoconferencias para personas privadas de la libertad que operan con personal y equipo del poder judicial en centros de reclusión, y permiten integrar expediente</a:t>
            </a:r>
          </a:p>
          <a:p>
            <a:pPr algn="just"/>
            <a:r>
              <a:rPr lang="pt-BR" sz="1600" b="1" dirty="0">
                <a:solidFill>
                  <a:schemeClr val="bg2">
                    <a:lumMod val="75000"/>
                  </a:schemeClr>
                </a:solidFill>
                <a:latin typeface="Century Gothic" panose="020B0502020202020204" pitchFamily="34" charset="0"/>
              </a:rPr>
              <a:t>Certificar a identidade das pessoas na carreira judicial e alternativas inovadoras para processos e audiências por videoconferência para pessoas privadas de liberdade que operam com pessoal e equipamentos do poder judicial em centros de detenção e permitir a integração de arquivos</a:t>
            </a:r>
            <a:endParaRPr lang="es-MX" sz="1600" b="1" dirty="0">
              <a:solidFill>
                <a:schemeClr val="bg2">
                  <a:lumMod val="75000"/>
                </a:schemeClr>
              </a:solidFill>
              <a:latin typeface="Century Gothic" panose="020B0502020202020204" pitchFamily="34" charset="0"/>
            </a:endParaRPr>
          </a:p>
        </p:txBody>
      </p:sp>
      <p:sp>
        <p:nvSpPr>
          <p:cNvPr id="3" name="CuadroTexto 2">
            <a:extLst>
              <a:ext uri="{FF2B5EF4-FFF2-40B4-BE49-F238E27FC236}">
                <a16:creationId xmlns:a16="http://schemas.microsoft.com/office/drawing/2014/main" id="{8F64A99F-4E02-251F-AEAC-339D37F8D97A}"/>
              </a:ext>
            </a:extLst>
          </p:cNvPr>
          <p:cNvSpPr txBox="1"/>
          <p:nvPr/>
        </p:nvSpPr>
        <p:spPr>
          <a:xfrm>
            <a:off x="2299420" y="332514"/>
            <a:ext cx="7609776" cy="400110"/>
          </a:xfrm>
          <a:prstGeom prst="rect">
            <a:avLst/>
          </a:prstGeom>
          <a:noFill/>
        </p:spPr>
        <p:txBody>
          <a:bodyPr wrap="none" rtlCol="0">
            <a:spAutoFit/>
          </a:bodyPr>
          <a:lstStyle/>
          <a:p>
            <a:r>
              <a:rPr lang="es-MX" sz="2000" b="1" dirty="0">
                <a:solidFill>
                  <a:schemeClr val="bg1"/>
                </a:solidFill>
                <a:latin typeface="Century Gothic" panose="020B0502020202020204" pitchFamily="34" charset="0"/>
              </a:rPr>
              <a:t>Servicios a través de la interconexión con otras autoridades</a:t>
            </a:r>
          </a:p>
        </p:txBody>
      </p:sp>
      <p:sp>
        <p:nvSpPr>
          <p:cNvPr id="6" name="CuadroTexto 5">
            <a:extLst>
              <a:ext uri="{FF2B5EF4-FFF2-40B4-BE49-F238E27FC236}">
                <a16:creationId xmlns:a16="http://schemas.microsoft.com/office/drawing/2014/main" id="{A55AD025-6FC0-F7DD-1318-9B46E1041166}"/>
              </a:ext>
            </a:extLst>
          </p:cNvPr>
          <p:cNvSpPr txBox="1"/>
          <p:nvPr/>
        </p:nvSpPr>
        <p:spPr>
          <a:xfrm>
            <a:off x="452740" y="2265556"/>
            <a:ext cx="11259369" cy="584775"/>
          </a:xfrm>
          <a:prstGeom prst="rect">
            <a:avLst/>
          </a:prstGeom>
          <a:noFill/>
        </p:spPr>
        <p:txBody>
          <a:bodyPr wrap="square" rtlCol="0">
            <a:spAutoFit/>
          </a:bodyPr>
          <a:lstStyle/>
          <a:p>
            <a:pPr algn="just"/>
            <a:r>
              <a:rPr lang="es-MX" sz="1600" b="1" dirty="0">
                <a:solidFill>
                  <a:schemeClr val="accent5">
                    <a:lumMod val="75000"/>
                  </a:schemeClr>
                </a:solidFill>
                <a:latin typeface="Century Gothic" panose="020B0502020202020204" pitchFamily="34" charset="0"/>
              </a:rPr>
              <a:t>Mecanismos de retención y gestión de pagos de pensiones alimentarias por parte de deudores</a:t>
            </a:r>
          </a:p>
          <a:p>
            <a:pPr algn="just"/>
            <a:r>
              <a:rPr lang="pt-BR" sz="1600" b="1" dirty="0">
                <a:solidFill>
                  <a:schemeClr val="bg2">
                    <a:lumMod val="75000"/>
                  </a:schemeClr>
                </a:solidFill>
                <a:latin typeface="Century Gothic" panose="020B0502020202020204" pitchFamily="34" charset="0"/>
              </a:rPr>
              <a:t>Mecanismos de retenção e gestão dos pagamentos de pensões de alimentos pelos devedores</a:t>
            </a:r>
            <a:endParaRPr lang="es-MX" sz="1600" b="1" dirty="0">
              <a:solidFill>
                <a:schemeClr val="bg2">
                  <a:lumMod val="75000"/>
                </a:schemeClr>
              </a:solidFill>
              <a:latin typeface="Century Gothic" panose="020B0502020202020204" pitchFamily="34" charset="0"/>
            </a:endParaRPr>
          </a:p>
        </p:txBody>
      </p:sp>
      <p:sp>
        <p:nvSpPr>
          <p:cNvPr id="9" name="CuadroTexto 8">
            <a:extLst>
              <a:ext uri="{FF2B5EF4-FFF2-40B4-BE49-F238E27FC236}">
                <a16:creationId xmlns:a16="http://schemas.microsoft.com/office/drawing/2014/main" id="{472F5E7E-4658-5BFB-9062-6D52C02A6BF1}"/>
              </a:ext>
            </a:extLst>
          </p:cNvPr>
          <p:cNvSpPr txBox="1"/>
          <p:nvPr/>
        </p:nvSpPr>
        <p:spPr>
          <a:xfrm>
            <a:off x="452740" y="5233265"/>
            <a:ext cx="11273957" cy="1077218"/>
          </a:xfrm>
          <a:prstGeom prst="rect">
            <a:avLst/>
          </a:prstGeom>
          <a:noFill/>
        </p:spPr>
        <p:txBody>
          <a:bodyPr wrap="square" rtlCol="0">
            <a:spAutoFit/>
          </a:bodyPr>
          <a:lstStyle/>
          <a:p>
            <a:pPr algn="just"/>
            <a:r>
              <a:rPr lang="es-MX" sz="1600" b="1" i="1" dirty="0">
                <a:solidFill>
                  <a:schemeClr val="accent5">
                    <a:lumMod val="75000"/>
                  </a:schemeClr>
                </a:solidFill>
                <a:latin typeface="Century Gothic" panose="020B0502020202020204" pitchFamily="34" charset="0"/>
              </a:rPr>
              <a:t>Estos casos muestran que la implementación de tecnología en la impartición de justicia ha beneficiado a grupos vulnerables de la sociedad, entre ellos, las mujeres</a:t>
            </a:r>
          </a:p>
          <a:p>
            <a:pPr algn="just"/>
            <a:r>
              <a:rPr lang="pt-BR" sz="1600" b="1" i="1" dirty="0">
                <a:solidFill>
                  <a:schemeClr val="bg2">
                    <a:lumMod val="75000"/>
                  </a:schemeClr>
                </a:solidFill>
                <a:latin typeface="Century Gothic" panose="020B0502020202020204" pitchFamily="34" charset="0"/>
              </a:rPr>
              <a:t>Estes casos mostram que a implementação da tecnologia na administração da justiça beneficiou grupos vulneráveis da sociedade, incluindo as mulheres</a:t>
            </a:r>
            <a:endParaRPr lang="es-MX" sz="1600" b="1" i="1"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393563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03E3E-6828-0769-99D9-CFF6E9CEA32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FE1A599-B57C-C05B-32D7-774E7EFA9584}"/>
              </a:ext>
            </a:extLst>
          </p:cNvPr>
          <p:cNvSpPr txBox="1"/>
          <p:nvPr/>
        </p:nvSpPr>
        <p:spPr>
          <a:xfrm>
            <a:off x="1984443" y="344942"/>
            <a:ext cx="10116766" cy="400110"/>
          </a:xfrm>
          <a:prstGeom prst="rect">
            <a:avLst/>
          </a:prstGeom>
          <a:noFill/>
        </p:spPr>
        <p:txBody>
          <a:bodyPr wrap="square">
            <a:spAutoFit/>
          </a:bodyPr>
          <a:lstStyle/>
          <a:p>
            <a:pPr algn="ctr"/>
            <a:r>
              <a:rPr lang="es-MX" sz="2000" b="1" dirty="0">
                <a:solidFill>
                  <a:schemeClr val="bg1"/>
                </a:solidFill>
                <a:latin typeface="Century Gothic" panose="020B0502020202020204" pitchFamily="34" charset="0"/>
              </a:rPr>
              <a:t>Indicadores y seguimiento / Indicadores e </a:t>
            </a:r>
            <a:r>
              <a:rPr lang="es-MX" sz="2000" b="1" dirty="0" err="1">
                <a:solidFill>
                  <a:schemeClr val="bg1"/>
                </a:solidFill>
                <a:latin typeface="Century Gothic" panose="020B0502020202020204" pitchFamily="34" charset="0"/>
              </a:rPr>
              <a:t>acompanhamento</a:t>
            </a:r>
            <a:endParaRPr lang="es-MX" sz="2000" dirty="0"/>
          </a:p>
        </p:txBody>
      </p:sp>
      <p:sp>
        <p:nvSpPr>
          <p:cNvPr id="22" name="CuadroTexto 21">
            <a:extLst>
              <a:ext uri="{FF2B5EF4-FFF2-40B4-BE49-F238E27FC236}">
                <a16:creationId xmlns:a16="http://schemas.microsoft.com/office/drawing/2014/main" id="{08D76AC3-CA73-6820-215B-CE147C169365}"/>
              </a:ext>
            </a:extLst>
          </p:cNvPr>
          <p:cNvSpPr txBox="1"/>
          <p:nvPr/>
        </p:nvSpPr>
        <p:spPr>
          <a:xfrm>
            <a:off x="467336" y="1391780"/>
            <a:ext cx="11244766" cy="830997"/>
          </a:xfrm>
          <a:prstGeom prst="rect">
            <a:avLst/>
          </a:prstGeom>
          <a:noFill/>
        </p:spPr>
        <p:txBody>
          <a:bodyPr wrap="square" rtlCol="0">
            <a:spAutoFit/>
          </a:bodyPr>
          <a:lstStyle/>
          <a:p>
            <a:pPr algn="just"/>
            <a:r>
              <a:rPr lang="es-MX" sz="1600" b="1" dirty="0">
                <a:solidFill>
                  <a:srgbClr val="0870A5"/>
                </a:solidFill>
                <a:latin typeface="Century Gothic" panose="020B0502020202020204" pitchFamily="34" charset="0"/>
              </a:rPr>
              <a:t>Operan herramientas de seguimiento que incluyen indicadores de diversas actividades, e inclusive de desempeño, rendimiento o evaluación de resultados, pero en este rubro se mantiene el reto de transitar del ámbito administrativo al jurisdiccional. </a:t>
            </a:r>
          </a:p>
        </p:txBody>
      </p:sp>
      <p:sp>
        <p:nvSpPr>
          <p:cNvPr id="23" name="CuadroTexto 22">
            <a:extLst>
              <a:ext uri="{FF2B5EF4-FFF2-40B4-BE49-F238E27FC236}">
                <a16:creationId xmlns:a16="http://schemas.microsoft.com/office/drawing/2014/main" id="{3BCDCA4F-62E1-81AF-5988-C6C358F0B9E4}"/>
              </a:ext>
            </a:extLst>
          </p:cNvPr>
          <p:cNvSpPr txBox="1"/>
          <p:nvPr/>
        </p:nvSpPr>
        <p:spPr>
          <a:xfrm>
            <a:off x="467336" y="2374262"/>
            <a:ext cx="11244766" cy="830997"/>
          </a:xfrm>
          <a:prstGeom prst="rect">
            <a:avLst/>
          </a:prstGeom>
          <a:noFill/>
        </p:spPr>
        <p:txBody>
          <a:bodyPr wrap="square" rtlCol="0">
            <a:spAutoFit/>
          </a:bodyPr>
          <a:lstStyle/>
          <a:p>
            <a:pPr algn="just"/>
            <a:r>
              <a:rPr lang="pt-BR" sz="1600" b="1" dirty="0">
                <a:solidFill>
                  <a:schemeClr val="bg2">
                    <a:lumMod val="75000"/>
                  </a:schemeClr>
                </a:solidFill>
                <a:latin typeface="Century Gothic" panose="020B0502020202020204" pitchFamily="34" charset="0"/>
              </a:rPr>
              <a:t>Existem instrumentos de monitorização que incluem indicadores de várias atividades, incluindo de desempenho, rendimento ou avaliação de resultados, mas nesta área mantém-se o desafio de passar da esfera administrativa para a esfera jurisdicional.</a:t>
            </a:r>
            <a:r>
              <a:rPr lang="es-MX" sz="1600" b="1" dirty="0">
                <a:solidFill>
                  <a:schemeClr val="bg2">
                    <a:lumMod val="75000"/>
                  </a:schemeClr>
                </a:solidFill>
                <a:latin typeface="Century Gothic" panose="020B0502020202020204" pitchFamily="34" charset="0"/>
              </a:rPr>
              <a:t> </a:t>
            </a:r>
          </a:p>
        </p:txBody>
      </p:sp>
      <p:pic>
        <p:nvPicPr>
          <p:cNvPr id="5" name="Imagen 4">
            <a:extLst>
              <a:ext uri="{FF2B5EF4-FFF2-40B4-BE49-F238E27FC236}">
                <a16:creationId xmlns:a16="http://schemas.microsoft.com/office/drawing/2014/main" id="{D188071F-8846-6761-B8C7-379266DAE708}"/>
              </a:ext>
            </a:extLst>
          </p:cNvPr>
          <p:cNvPicPr>
            <a:picLocks noChangeAspect="1"/>
          </p:cNvPicPr>
          <p:nvPr/>
        </p:nvPicPr>
        <p:blipFill>
          <a:blip r:embed="rId2"/>
          <a:stretch>
            <a:fillRect/>
          </a:stretch>
        </p:blipFill>
        <p:spPr>
          <a:xfrm>
            <a:off x="4053940" y="3652741"/>
            <a:ext cx="4084120" cy="2749205"/>
          </a:xfrm>
          <a:prstGeom prst="rect">
            <a:avLst/>
          </a:prstGeom>
        </p:spPr>
      </p:pic>
    </p:spTree>
    <p:extLst>
      <p:ext uri="{BB962C8B-B14F-4D97-AF65-F5344CB8AC3E}">
        <p14:creationId xmlns:p14="http://schemas.microsoft.com/office/powerpoint/2010/main" val="30028123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87170AD2F459848BC8A13939B0D1835" ma:contentTypeVersion="13" ma:contentTypeDescription="Crear nuevo documento." ma:contentTypeScope="" ma:versionID="b1b8decd12679505254a0d98c3ab1ec5">
  <xsd:schema xmlns:xsd="http://www.w3.org/2001/XMLSchema" xmlns:xs="http://www.w3.org/2001/XMLSchema" xmlns:p="http://schemas.microsoft.com/office/2006/metadata/properties" xmlns:ns3="1f2d7de7-88cb-4c4d-ac7c-2c476ac0dd45" xmlns:ns4="9f7e44b1-4c46-46ee-834c-c783aee52276" targetNamespace="http://schemas.microsoft.com/office/2006/metadata/properties" ma:root="true" ma:fieldsID="e7429cbda8da901763a0e23a16eddfc1" ns3:_="" ns4:_="">
    <xsd:import namespace="1f2d7de7-88cb-4c4d-ac7c-2c476ac0dd45"/>
    <xsd:import namespace="9f7e44b1-4c46-46ee-834c-c783aee5227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d7de7-88cb-4c4d-ac7c-2c476ac0dd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7e44b1-4c46-46ee-834c-c783aee52276"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SharingHintHash" ma:index="14"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f2d7de7-88cb-4c4d-ac7c-2c476ac0d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BA5FC0-5A9F-45B8-90A9-6F67E231E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d7de7-88cb-4c4d-ac7c-2c476ac0dd45"/>
    <ds:schemaRef ds:uri="9f7e44b1-4c46-46ee-834c-c783aee52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11A12-92D9-4E20-98B2-91FEBB7ABDE2}">
  <ds:schemaRefs>
    <ds:schemaRef ds:uri="http://purl.org/dc/terms/"/>
    <ds:schemaRef ds:uri="http://purl.org/dc/elements/1.1/"/>
    <ds:schemaRef ds:uri="http://schemas.microsoft.com/office/2006/documentManagement/types"/>
    <ds:schemaRef ds:uri="http://purl.org/dc/dcmitype/"/>
    <ds:schemaRef ds:uri="http://www.w3.org/XML/1998/namespace"/>
    <ds:schemaRef ds:uri="9f7e44b1-4c46-46ee-834c-c783aee52276"/>
    <ds:schemaRef ds:uri="http://schemas.microsoft.com/office/infopath/2007/PartnerControls"/>
    <ds:schemaRef ds:uri="http://schemas.openxmlformats.org/package/2006/metadata/core-properties"/>
    <ds:schemaRef ds:uri="1f2d7de7-88cb-4c4d-ac7c-2c476ac0dd45"/>
    <ds:schemaRef ds:uri="http://schemas.microsoft.com/office/2006/metadata/properties"/>
  </ds:schemaRefs>
</ds:datastoreItem>
</file>

<file path=customXml/itemProps3.xml><?xml version="1.0" encoding="utf-8"?>
<ds:datastoreItem xmlns:ds="http://schemas.openxmlformats.org/officeDocument/2006/customXml" ds:itemID="{26223E7A-9ADB-4FD0-AFC6-F6D9D7E4E5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3968</TotalTime>
  <Words>2647</Words>
  <Application>Microsoft Office PowerPoint</Application>
  <PresentationFormat>Ecrã Panorâmico</PresentationFormat>
  <Paragraphs>161</Paragraphs>
  <Slides>17</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17</vt:i4>
      </vt:variant>
    </vt:vector>
  </HeadingPairs>
  <TitlesOfParts>
    <vt:vector size="24" baseType="lpstr">
      <vt:lpstr>Aptos</vt:lpstr>
      <vt:lpstr>Arial</vt:lpstr>
      <vt:lpstr>Calibri</vt:lpstr>
      <vt:lpstr>Calibri Light</vt:lpstr>
      <vt:lpstr>Century Gothic</vt:lpstr>
      <vt:lpstr>Wingdings</vt:lpstr>
      <vt:lpstr>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BUENAS PRÁCTICAS EN MATERIA DE INCLUSIÓN E INTERSECCIONALIDAD EN LA CARRERA JUDICIAL  Grupo de Trabajo 1 “Selección de jueces y juezas y permanencia en la carrera judicial”</dc:title>
  <dc:creator>MARIA FERNANDA TELLEZ GIRON GARCIA</dc:creator>
  <cp:lastModifiedBy>Ana Coelho da Silva</cp:lastModifiedBy>
  <cp:revision>146</cp:revision>
  <cp:lastPrinted>2024-03-11T15:29:55Z</cp:lastPrinted>
  <dcterms:created xsi:type="dcterms:W3CDTF">2023-03-30T16:14:48Z</dcterms:created>
  <dcterms:modified xsi:type="dcterms:W3CDTF">2025-02-11T13:29:50Z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0x010100287170AD2F459848BC8A13939B0D1835</vt:lpwstr>
  </property>
</Properties>
</file>