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54" r:id="rId2"/>
    <p:sldId id="756" r:id="rId3"/>
    <p:sldId id="758" r:id="rId4"/>
    <p:sldId id="749" r:id="rId5"/>
    <p:sldId id="331" r:id="rId6"/>
    <p:sldId id="724" r:id="rId7"/>
    <p:sldId id="757" r:id="rId8"/>
    <p:sldId id="760" r:id="rId9"/>
    <p:sldId id="761" r:id="rId10"/>
    <p:sldId id="287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B0BEA-4567-4D07-A83E-F3D2D8F0EED8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6C55C7CE-995F-426F-BC1E-4A4D79A4755C}">
      <dgm:prSet phldrT="[Texto]" custT="1"/>
      <dgm:spPr/>
      <dgm:t>
        <a:bodyPr/>
        <a:lstStyle/>
        <a:p>
          <a:r>
            <a:rPr lang="es-PE" sz="1400" b="1" i="0" dirty="0"/>
            <a:t>Unidad de actuación</a:t>
          </a:r>
          <a:endParaRPr lang="es-PE" sz="1400" dirty="0"/>
        </a:p>
      </dgm:t>
    </dgm:pt>
    <dgm:pt modelId="{3BB64522-6C3A-4CAE-8E43-20735D1DD214}" type="parTrans" cxnId="{6764ADEB-9E28-4E6A-979F-9567A13EDE2E}">
      <dgm:prSet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7899FB7C-1AAA-4097-AD1B-85CBA1342D12}" type="sibTrans" cxnId="{6764ADEB-9E28-4E6A-979F-9567A13EDE2E}">
      <dgm:prSet custT="1"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0ED94B05-F65F-4C67-8914-CA78D7D4CDEE}">
      <dgm:prSet phldrT="[Texto]" custT="1"/>
      <dgm:spPr/>
      <dgm:t>
        <a:bodyPr/>
        <a:lstStyle/>
        <a:p>
          <a:r>
            <a:rPr lang="es-PE" sz="1400" b="1" i="0" dirty="0"/>
            <a:t>Autonomía institucional</a:t>
          </a:r>
          <a:endParaRPr lang="es-PE" sz="1400" dirty="0"/>
        </a:p>
      </dgm:t>
    </dgm:pt>
    <dgm:pt modelId="{EEA5411D-415D-465E-AC66-A6100DEC2B52}" type="parTrans" cxnId="{F5876C10-8997-491F-AFD8-BECD966CFB4F}">
      <dgm:prSet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3A122DBC-5E55-436A-8B39-D270DFA9282A}" type="sibTrans" cxnId="{F5876C10-8997-491F-AFD8-BECD966CFB4F}">
      <dgm:prSet custT="1"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81A1B55A-80E1-481E-A47D-19F0ED5559E6}">
      <dgm:prSet phldrT="[Texto]" custT="1"/>
      <dgm:spPr/>
      <dgm:t>
        <a:bodyPr/>
        <a:lstStyle/>
        <a:p>
          <a:r>
            <a:rPr lang="es-PE" sz="1400" b="1" i="0"/>
            <a:t>Eficacia</a:t>
          </a:r>
          <a:endParaRPr lang="es-PE" sz="1400" dirty="0"/>
        </a:p>
      </dgm:t>
    </dgm:pt>
    <dgm:pt modelId="{5F090B5A-48EE-41D9-B4A5-132CFA9334EB}" type="parTrans" cxnId="{CAAE7D5E-5CE2-4424-A372-FC3C7E0BB3F9}">
      <dgm:prSet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740BF459-A998-4888-B268-3DF735216A23}" type="sibTrans" cxnId="{CAAE7D5E-5CE2-4424-A372-FC3C7E0BB3F9}">
      <dgm:prSet custT="1"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5FA817E8-C776-4EBB-A01B-4900A14CC39B}">
      <dgm:prSet phldrT="[Texto]" custT="1"/>
      <dgm:spPr/>
      <dgm:t>
        <a:bodyPr/>
        <a:lstStyle/>
        <a:p>
          <a:r>
            <a:rPr lang="es-PE" sz="1400" b="1" i="0"/>
            <a:t>Celeridad procesal</a:t>
          </a:r>
          <a:endParaRPr lang="es-PE" sz="1400" dirty="0"/>
        </a:p>
      </dgm:t>
    </dgm:pt>
    <dgm:pt modelId="{5449091C-96EA-42D3-8EDC-64AF6B620B55}" type="parTrans" cxnId="{21E4CAA4-2DC1-4542-A7EE-EBC142A5134D}">
      <dgm:prSet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6FFE54D7-2E16-4FA6-8563-2535D16879AA}" type="sibTrans" cxnId="{21E4CAA4-2DC1-4542-A7EE-EBC142A5134D}">
      <dgm:prSet custT="1"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567BA250-6F6E-4A61-8B56-454285232789}">
      <dgm:prSet phldrT="[Texto]" custT="1"/>
      <dgm:spPr/>
      <dgm:t>
        <a:bodyPr/>
        <a:lstStyle/>
        <a:p>
          <a:r>
            <a:rPr lang="es-PE" sz="1400" b="1" i="0" dirty="0"/>
            <a:t>Exclusividad y especialidad</a:t>
          </a:r>
          <a:endParaRPr lang="es-PE" sz="1400" dirty="0"/>
        </a:p>
      </dgm:t>
    </dgm:pt>
    <dgm:pt modelId="{73766672-B66A-4FCF-891F-141F8D51889F}" type="parTrans" cxnId="{BFB05EE7-27C3-4261-B64D-25F26A67E344}">
      <dgm:prSet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77E7479D-F089-4576-B004-D298A0010B7F}" type="sibTrans" cxnId="{BFB05EE7-27C3-4261-B64D-25F26A67E344}">
      <dgm:prSet custT="1"/>
      <dgm:spPr/>
      <dgm:t>
        <a:bodyPr/>
        <a:lstStyle/>
        <a:p>
          <a:endParaRPr lang="es-PE" sz="1400">
            <a:solidFill>
              <a:srgbClr val="002060"/>
            </a:solidFill>
          </a:endParaRPr>
        </a:p>
      </dgm:t>
    </dgm:pt>
    <dgm:pt modelId="{2AFD1AC2-8721-4ACD-85D7-11CF060EAE60}" type="pres">
      <dgm:prSet presAssocID="{18EB0BEA-4567-4D07-A83E-F3D2D8F0EED8}" presName="cycle" presStyleCnt="0">
        <dgm:presLayoutVars>
          <dgm:dir/>
          <dgm:resizeHandles val="exact"/>
        </dgm:presLayoutVars>
      </dgm:prSet>
      <dgm:spPr/>
    </dgm:pt>
    <dgm:pt modelId="{CD0DAD55-76CC-445E-99CC-A9EF6A75390D}" type="pres">
      <dgm:prSet presAssocID="{6C55C7CE-995F-426F-BC1E-4A4D79A4755C}" presName="node" presStyleLbl="node1" presStyleIdx="0" presStyleCnt="5">
        <dgm:presLayoutVars>
          <dgm:bulletEnabled val="1"/>
        </dgm:presLayoutVars>
      </dgm:prSet>
      <dgm:spPr/>
    </dgm:pt>
    <dgm:pt modelId="{2F256E35-F204-47F8-9423-93ED6BD9365F}" type="pres">
      <dgm:prSet presAssocID="{7899FB7C-1AAA-4097-AD1B-85CBA1342D12}" presName="sibTrans" presStyleLbl="sibTrans2D1" presStyleIdx="0" presStyleCnt="5"/>
      <dgm:spPr/>
    </dgm:pt>
    <dgm:pt modelId="{E1FE4DAB-753C-41B2-B407-843A270F5A0E}" type="pres">
      <dgm:prSet presAssocID="{7899FB7C-1AAA-4097-AD1B-85CBA1342D12}" presName="connectorText" presStyleLbl="sibTrans2D1" presStyleIdx="0" presStyleCnt="5"/>
      <dgm:spPr/>
    </dgm:pt>
    <dgm:pt modelId="{5BFB7B62-9A99-49D1-9325-10290CC0563C}" type="pres">
      <dgm:prSet presAssocID="{0ED94B05-F65F-4C67-8914-CA78D7D4CDEE}" presName="node" presStyleLbl="node1" presStyleIdx="1" presStyleCnt="5" custScaleX="110412" custScaleY="107067">
        <dgm:presLayoutVars>
          <dgm:bulletEnabled val="1"/>
        </dgm:presLayoutVars>
      </dgm:prSet>
      <dgm:spPr/>
    </dgm:pt>
    <dgm:pt modelId="{36ADEAD4-A7A9-4CD7-8535-65D7A7978AE8}" type="pres">
      <dgm:prSet presAssocID="{3A122DBC-5E55-436A-8B39-D270DFA9282A}" presName="sibTrans" presStyleLbl="sibTrans2D1" presStyleIdx="1" presStyleCnt="5"/>
      <dgm:spPr/>
    </dgm:pt>
    <dgm:pt modelId="{BED952F5-957E-45D7-B695-5CB482F8D2F4}" type="pres">
      <dgm:prSet presAssocID="{3A122DBC-5E55-436A-8B39-D270DFA9282A}" presName="connectorText" presStyleLbl="sibTrans2D1" presStyleIdx="1" presStyleCnt="5"/>
      <dgm:spPr/>
    </dgm:pt>
    <dgm:pt modelId="{E5B96374-3284-4B74-988E-1F30155638EF}" type="pres">
      <dgm:prSet presAssocID="{81A1B55A-80E1-481E-A47D-19F0ED5559E6}" presName="node" presStyleLbl="node1" presStyleIdx="2" presStyleCnt="5">
        <dgm:presLayoutVars>
          <dgm:bulletEnabled val="1"/>
        </dgm:presLayoutVars>
      </dgm:prSet>
      <dgm:spPr/>
    </dgm:pt>
    <dgm:pt modelId="{29E2C038-2BBE-4939-8733-7F72F61F0B38}" type="pres">
      <dgm:prSet presAssocID="{740BF459-A998-4888-B268-3DF735216A23}" presName="sibTrans" presStyleLbl="sibTrans2D1" presStyleIdx="2" presStyleCnt="5"/>
      <dgm:spPr/>
    </dgm:pt>
    <dgm:pt modelId="{B3526131-1C95-4A2F-B9C4-B1E0071A63C3}" type="pres">
      <dgm:prSet presAssocID="{740BF459-A998-4888-B268-3DF735216A23}" presName="connectorText" presStyleLbl="sibTrans2D1" presStyleIdx="2" presStyleCnt="5"/>
      <dgm:spPr/>
    </dgm:pt>
    <dgm:pt modelId="{CDBF018E-E1A1-4B5E-B40F-30A9A9173037}" type="pres">
      <dgm:prSet presAssocID="{5FA817E8-C776-4EBB-A01B-4900A14CC39B}" presName="node" presStyleLbl="node1" presStyleIdx="3" presStyleCnt="5">
        <dgm:presLayoutVars>
          <dgm:bulletEnabled val="1"/>
        </dgm:presLayoutVars>
      </dgm:prSet>
      <dgm:spPr/>
    </dgm:pt>
    <dgm:pt modelId="{BA49216C-6EC2-474A-AF70-2B03B7767A29}" type="pres">
      <dgm:prSet presAssocID="{6FFE54D7-2E16-4FA6-8563-2535D16879AA}" presName="sibTrans" presStyleLbl="sibTrans2D1" presStyleIdx="3" presStyleCnt="5"/>
      <dgm:spPr/>
    </dgm:pt>
    <dgm:pt modelId="{55CDDC74-6D76-47CB-9862-2A24F4B0C5AD}" type="pres">
      <dgm:prSet presAssocID="{6FFE54D7-2E16-4FA6-8563-2535D16879AA}" presName="connectorText" presStyleLbl="sibTrans2D1" presStyleIdx="3" presStyleCnt="5"/>
      <dgm:spPr/>
    </dgm:pt>
    <dgm:pt modelId="{485ED584-7F38-460D-9113-2C859DBB9F2D}" type="pres">
      <dgm:prSet presAssocID="{567BA250-6F6E-4A61-8B56-454285232789}" presName="node" presStyleLbl="node1" presStyleIdx="4" presStyleCnt="5" custScaleX="113610" custScaleY="107067">
        <dgm:presLayoutVars>
          <dgm:bulletEnabled val="1"/>
        </dgm:presLayoutVars>
      </dgm:prSet>
      <dgm:spPr/>
    </dgm:pt>
    <dgm:pt modelId="{0972849F-0914-4B99-98A4-0BB5A2343D92}" type="pres">
      <dgm:prSet presAssocID="{77E7479D-F089-4576-B004-D298A0010B7F}" presName="sibTrans" presStyleLbl="sibTrans2D1" presStyleIdx="4" presStyleCnt="5"/>
      <dgm:spPr/>
    </dgm:pt>
    <dgm:pt modelId="{BE429E7D-5D2F-472E-81D4-BD0446725602}" type="pres">
      <dgm:prSet presAssocID="{77E7479D-F089-4576-B004-D298A0010B7F}" presName="connectorText" presStyleLbl="sibTrans2D1" presStyleIdx="4" presStyleCnt="5"/>
      <dgm:spPr/>
    </dgm:pt>
  </dgm:ptLst>
  <dgm:cxnLst>
    <dgm:cxn modelId="{8596BC0C-AB2D-4E06-B6DD-F6AE3E2A1396}" type="presOf" srcId="{5FA817E8-C776-4EBB-A01B-4900A14CC39B}" destId="{CDBF018E-E1A1-4B5E-B40F-30A9A9173037}" srcOrd="0" destOrd="0" presId="urn:microsoft.com/office/officeart/2005/8/layout/cycle2"/>
    <dgm:cxn modelId="{F5876C10-8997-491F-AFD8-BECD966CFB4F}" srcId="{18EB0BEA-4567-4D07-A83E-F3D2D8F0EED8}" destId="{0ED94B05-F65F-4C67-8914-CA78D7D4CDEE}" srcOrd="1" destOrd="0" parTransId="{EEA5411D-415D-465E-AC66-A6100DEC2B52}" sibTransId="{3A122DBC-5E55-436A-8B39-D270DFA9282A}"/>
    <dgm:cxn modelId="{01B7B610-FCD3-4958-B07D-3E799C2CEBB4}" type="presOf" srcId="{3A122DBC-5E55-436A-8B39-D270DFA9282A}" destId="{BED952F5-957E-45D7-B695-5CB482F8D2F4}" srcOrd="1" destOrd="0" presId="urn:microsoft.com/office/officeart/2005/8/layout/cycle2"/>
    <dgm:cxn modelId="{CA96E119-D3DA-425C-8237-F00221FAA67B}" type="presOf" srcId="{77E7479D-F089-4576-B004-D298A0010B7F}" destId="{BE429E7D-5D2F-472E-81D4-BD0446725602}" srcOrd="1" destOrd="0" presId="urn:microsoft.com/office/officeart/2005/8/layout/cycle2"/>
    <dgm:cxn modelId="{1CF4201C-95C1-42D7-8BB6-D6F4EDF7198C}" type="presOf" srcId="{7899FB7C-1AAA-4097-AD1B-85CBA1342D12}" destId="{2F256E35-F204-47F8-9423-93ED6BD9365F}" srcOrd="0" destOrd="0" presId="urn:microsoft.com/office/officeart/2005/8/layout/cycle2"/>
    <dgm:cxn modelId="{14BAA121-648B-4E53-B214-23DAB23F48E6}" type="presOf" srcId="{6C55C7CE-995F-426F-BC1E-4A4D79A4755C}" destId="{CD0DAD55-76CC-445E-99CC-A9EF6A75390D}" srcOrd="0" destOrd="0" presId="urn:microsoft.com/office/officeart/2005/8/layout/cycle2"/>
    <dgm:cxn modelId="{CAAE7D5E-5CE2-4424-A372-FC3C7E0BB3F9}" srcId="{18EB0BEA-4567-4D07-A83E-F3D2D8F0EED8}" destId="{81A1B55A-80E1-481E-A47D-19F0ED5559E6}" srcOrd="2" destOrd="0" parTransId="{5F090B5A-48EE-41D9-B4A5-132CFA9334EB}" sibTransId="{740BF459-A998-4888-B268-3DF735216A23}"/>
    <dgm:cxn modelId="{D1E9E964-F8E3-46E8-88EF-6ABD3C6EB896}" type="presOf" srcId="{6FFE54D7-2E16-4FA6-8563-2535D16879AA}" destId="{55CDDC74-6D76-47CB-9862-2A24F4B0C5AD}" srcOrd="1" destOrd="0" presId="urn:microsoft.com/office/officeart/2005/8/layout/cycle2"/>
    <dgm:cxn modelId="{2FD74F74-42E9-4E0F-B48D-CB48B6BA1D16}" type="presOf" srcId="{567BA250-6F6E-4A61-8B56-454285232789}" destId="{485ED584-7F38-460D-9113-2C859DBB9F2D}" srcOrd="0" destOrd="0" presId="urn:microsoft.com/office/officeart/2005/8/layout/cycle2"/>
    <dgm:cxn modelId="{280B658E-83C6-4C92-B666-9780D2D344A7}" type="presOf" srcId="{0ED94B05-F65F-4C67-8914-CA78D7D4CDEE}" destId="{5BFB7B62-9A99-49D1-9325-10290CC0563C}" srcOrd="0" destOrd="0" presId="urn:microsoft.com/office/officeart/2005/8/layout/cycle2"/>
    <dgm:cxn modelId="{FD1F129B-FF22-4F0C-824A-4A6EE9C80B08}" type="presOf" srcId="{18EB0BEA-4567-4D07-A83E-F3D2D8F0EED8}" destId="{2AFD1AC2-8721-4ACD-85D7-11CF060EAE60}" srcOrd="0" destOrd="0" presId="urn:microsoft.com/office/officeart/2005/8/layout/cycle2"/>
    <dgm:cxn modelId="{DD4463A4-0F2F-4C18-853A-61A4505A1FC6}" type="presOf" srcId="{3A122DBC-5E55-436A-8B39-D270DFA9282A}" destId="{36ADEAD4-A7A9-4CD7-8535-65D7A7978AE8}" srcOrd="0" destOrd="0" presId="urn:microsoft.com/office/officeart/2005/8/layout/cycle2"/>
    <dgm:cxn modelId="{21E4CAA4-2DC1-4542-A7EE-EBC142A5134D}" srcId="{18EB0BEA-4567-4D07-A83E-F3D2D8F0EED8}" destId="{5FA817E8-C776-4EBB-A01B-4900A14CC39B}" srcOrd="3" destOrd="0" parTransId="{5449091C-96EA-42D3-8EDC-64AF6B620B55}" sibTransId="{6FFE54D7-2E16-4FA6-8563-2535D16879AA}"/>
    <dgm:cxn modelId="{ED206ABE-BD4A-49F3-AE19-F5CA05FEE518}" type="presOf" srcId="{740BF459-A998-4888-B268-3DF735216A23}" destId="{29E2C038-2BBE-4939-8733-7F72F61F0B38}" srcOrd="0" destOrd="0" presId="urn:microsoft.com/office/officeart/2005/8/layout/cycle2"/>
    <dgm:cxn modelId="{5C1560C0-0EAC-472F-B1EA-D23F1B0DC62F}" type="presOf" srcId="{740BF459-A998-4888-B268-3DF735216A23}" destId="{B3526131-1C95-4A2F-B9C4-B1E0071A63C3}" srcOrd="1" destOrd="0" presId="urn:microsoft.com/office/officeart/2005/8/layout/cycle2"/>
    <dgm:cxn modelId="{9FCE96CD-3D62-424D-98DC-9E0D434A9E43}" type="presOf" srcId="{77E7479D-F089-4576-B004-D298A0010B7F}" destId="{0972849F-0914-4B99-98A4-0BB5A2343D92}" srcOrd="0" destOrd="0" presId="urn:microsoft.com/office/officeart/2005/8/layout/cycle2"/>
    <dgm:cxn modelId="{D1DF5EDB-6337-4477-A237-EC40859B3653}" type="presOf" srcId="{6FFE54D7-2E16-4FA6-8563-2535D16879AA}" destId="{BA49216C-6EC2-474A-AF70-2B03B7767A29}" srcOrd="0" destOrd="0" presId="urn:microsoft.com/office/officeart/2005/8/layout/cycle2"/>
    <dgm:cxn modelId="{BFB05EE7-27C3-4261-B64D-25F26A67E344}" srcId="{18EB0BEA-4567-4D07-A83E-F3D2D8F0EED8}" destId="{567BA250-6F6E-4A61-8B56-454285232789}" srcOrd="4" destOrd="0" parTransId="{73766672-B66A-4FCF-891F-141F8D51889F}" sibTransId="{77E7479D-F089-4576-B004-D298A0010B7F}"/>
    <dgm:cxn modelId="{44B698E8-2D2A-4CB7-BD7D-00F2766F575F}" type="presOf" srcId="{7899FB7C-1AAA-4097-AD1B-85CBA1342D12}" destId="{E1FE4DAB-753C-41B2-B407-843A270F5A0E}" srcOrd="1" destOrd="0" presId="urn:microsoft.com/office/officeart/2005/8/layout/cycle2"/>
    <dgm:cxn modelId="{3014C0EA-2C24-4ABD-B689-6C9646EB7AA8}" type="presOf" srcId="{81A1B55A-80E1-481E-A47D-19F0ED5559E6}" destId="{E5B96374-3284-4B74-988E-1F30155638EF}" srcOrd="0" destOrd="0" presId="urn:microsoft.com/office/officeart/2005/8/layout/cycle2"/>
    <dgm:cxn modelId="{6764ADEB-9E28-4E6A-979F-9567A13EDE2E}" srcId="{18EB0BEA-4567-4D07-A83E-F3D2D8F0EED8}" destId="{6C55C7CE-995F-426F-BC1E-4A4D79A4755C}" srcOrd="0" destOrd="0" parTransId="{3BB64522-6C3A-4CAE-8E43-20735D1DD214}" sibTransId="{7899FB7C-1AAA-4097-AD1B-85CBA1342D12}"/>
    <dgm:cxn modelId="{787B4371-1668-433D-8205-AE32B228F1F9}" type="presParOf" srcId="{2AFD1AC2-8721-4ACD-85D7-11CF060EAE60}" destId="{CD0DAD55-76CC-445E-99CC-A9EF6A75390D}" srcOrd="0" destOrd="0" presId="urn:microsoft.com/office/officeart/2005/8/layout/cycle2"/>
    <dgm:cxn modelId="{7AEB35A5-243E-411F-882A-F7DB3374F44B}" type="presParOf" srcId="{2AFD1AC2-8721-4ACD-85D7-11CF060EAE60}" destId="{2F256E35-F204-47F8-9423-93ED6BD9365F}" srcOrd="1" destOrd="0" presId="urn:microsoft.com/office/officeart/2005/8/layout/cycle2"/>
    <dgm:cxn modelId="{C3BF3EFB-6C7C-431A-AAD3-79579CDBC723}" type="presParOf" srcId="{2F256E35-F204-47F8-9423-93ED6BD9365F}" destId="{E1FE4DAB-753C-41B2-B407-843A270F5A0E}" srcOrd="0" destOrd="0" presId="urn:microsoft.com/office/officeart/2005/8/layout/cycle2"/>
    <dgm:cxn modelId="{357ABD0B-B6F4-4A1D-AD51-945C72206F3A}" type="presParOf" srcId="{2AFD1AC2-8721-4ACD-85D7-11CF060EAE60}" destId="{5BFB7B62-9A99-49D1-9325-10290CC0563C}" srcOrd="2" destOrd="0" presId="urn:microsoft.com/office/officeart/2005/8/layout/cycle2"/>
    <dgm:cxn modelId="{BB7AD6AB-1BCF-4908-8F64-024790B0B177}" type="presParOf" srcId="{2AFD1AC2-8721-4ACD-85D7-11CF060EAE60}" destId="{36ADEAD4-A7A9-4CD7-8535-65D7A7978AE8}" srcOrd="3" destOrd="0" presId="urn:microsoft.com/office/officeart/2005/8/layout/cycle2"/>
    <dgm:cxn modelId="{FAE2ACF7-E76E-4148-A65C-4B7D033863DE}" type="presParOf" srcId="{36ADEAD4-A7A9-4CD7-8535-65D7A7978AE8}" destId="{BED952F5-957E-45D7-B695-5CB482F8D2F4}" srcOrd="0" destOrd="0" presId="urn:microsoft.com/office/officeart/2005/8/layout/cycle2"/>
    <dgm:cxn modelId="{554FDC24-D109-4D71-938E-D717A29CA9A5}" type="presParOf" srcId="{2AFD1AC2-8721-4ACD-85D7-11CF060EAE60}" destId="{E5B96374-3284-4B74-988E-1F30155638EF}" srcOrd="4" destOrd="0" presId="urn:microsoft.com/office/officeart/2005/8/layout/cycle2"/>
    <dgm:cxn modelId="{C2A32DD8-6402-438B-A175-0966E33F4F44}" type="presParOf" srcId="{2AFD1AC2-8721-4ACD-85D7-11CF060EAE60}" destId="{29E2C038-2BBE-4939-8733-7F72F61F0B38}" srcOrd="5" destOrd="0" presId="urn:microsoft.com/office/officeart/2005/8/layout/cycle2"/>
    <dgm:cxn modelId="{274E5758-89AA-46F9-80EB-38F71182F383}" type="presParOf" srcId="{29E2C038-2BBE-4939-8733-7F72F61F0B38}" destId="{B3526131-1C95-4A2F-B9C4-B1E0071A63C3}" srcOrd="0" destOrd="0" presId="urn:microsoft.com/office/officeart/2005/8/layout/cycle2"/>
    <dgm:cxn modelId="{8C90CBB4-AC66-43C7-B31E-CF24C0B24EE7}" type="presParOf" srcId="{2AFD1AC2-8721-4ACD-85D7-11CF060EAE60}" destId="{CDBF018E-E1A1-4B5E-B40F-30A9A9173037}" srcOrd="6" destOrd="0" presId="urn:microsoft.com/office/officeart/2005/8/layout/cycle2"/>
    <dgm:cxn modelId="{52F15C50-AC42-47A0-AB8D-BF4746627413}" type="presParOf" srcId="{2AFD1AC2-8721-4ACD-85D7-11CF060EAE60}" destId="{BA49216C-6EC2-474A-AF70-2B03B7767A29}" srcOrd="7" destOrd="0" presId="urn:microsoft.com/office/officeart/2005/8/layout/cycle2"/>
    <dgm:cxn modelId="{3BB9517B-348D-4EC3-9206-758304847C11}" type="presParOf" srcId="{BA49216C-6EC2-474A-AF70-2B03B7767A29}" destId="{55CDDC74-6D76-47CB-9862-2A24F4B0C5AD}" srcOrd="0" destOrd="0" presId="urn:microsoft.com/office/officeart/2005/8/layout/cycle2"/>
    <dgm:cxn modelId="{091E6F72-9793-4649-B726-C493AAB77715}" type="presParOf" srcId="{2AFD1AC2-8721-4ACD-85D7-11CF060EAE60}" destId="{485ED584-7F38-460D-9113-2C859DBB9F2D}" srcOrd="8" destOrd="0" presId="urn:microsoft.com/office/officeart/2005/8/layout/cycle2"/>
    <dgm:cxn modelId="{731AFB38-A89E-435A-9341-142E25413E94}" type="presParOf" srcId="{2AFD1AC2-8721-4ACD-85D7-11CF060EAE60}" destId="{0972849F-0914-4B99-98A4-0BB5A2343D92}" srcOrd="9" destOrd="0" presId="urn:microsoft.com/office/officeart/2005/8/layout/cycle2"/>
    <dgm:cxn modelId="{CD4C5446-8487-4384-A38A-6C947284DA93}" type="presParOf" srcId="{0972849F-0914-4B99-98A4-0BB5A2343D92}" destId="{BE429E7D-5D2F-472E-81D4-BD04467256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C8F78-435D-43D6-8876-546534F1842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1DE51CA-BA10-45DD-A47F-9ACCECAD8D6D}">
      <dgm:prSet phldrT="[Texto]" custT="1"/>
      <dgm:spPr/>
      <dgm:t>
        <a:bodyPr/>
        <a:lstStyle/>
        <a:p>
          <a:r>
            <a:rPr lang="es-P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Ingresos 2026</a:t>
          </a:r>
          <a:r>
            <a:rPr lang="es-P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         </a:t>
          </a:r>
          <a:r>
            <a:rPr lang="es-PE" sz="3200" b="1" i="0" dirty="0">
              <a:solidFill>
                <a:srgbClr val="FF0000"/>
              </a:solidFill>
            </a:rPr>
            <a:t>15 045</a:t>
          </a:r>
          <a:endParaRPr lang="es-PE" sz="2400" b="1" dirty="0">
            <a:solidFill>
              <a:srgbClr val="FF0000"/>
            </a:solidFill>
          </a:endParaRPr>
        </a:p>
      </dgm:t>
    </dgm:pt>
    <dgm:pt modelId="{018657BA-8913-4828-A73E-AA541ED23606}" type="parTrans" cxnId="{4B572570-E6EC-4468-AB76-43964719C3D2}">
      <dgm:prSet/>
      <dgm:spPr/>
      <dgm:t>
        <a:bodyPr/>
        <a:lstStyle/>
        <a:p>
          <a:endParaRPr lang="es-PE" sz="1600"/>
        </a:p>
      </dgm:t>
    </dgm:pt>
    <dgm:pt modelId="{66115469-44F6-4C46-A387-4732780D90E9}" type="sibTrans" cxnId="{4B572570-E6EC-4468-AB76-43964719C3D2}">
      <dgm:prSet/>
      <dgm:spPr/>
      <dgm:t>
        <a:bodyPr/>
        <a:lstStyle/>
        <a:p>
          <a:endParaRPr lang="es-PE" sz="1600"/>
        </a:p>
      </dgm:t>
    </dgm:pt>
    <dgm:pt modelId="{A2D08591-FF48-4FD9-AF81-767A616C9932}">
      <dgm:prSet phldrT="[Texto]" custT="1"/>
      <dgm:spPr/>
      <dgm:t>
        <a:bodyPr/>
        <a:lstStyle/>
        <a:p>
          <a:r>
            <a:rPr lang="es-PE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Resueltos 2026</a:t>
          </a:r>
          <a:r>
            <a:rPr lang="es-PE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            </a:t>
          </a:r>
          <a:r>
            <a:rPr lang="es-PE" sz="2800" b="1" i="0" dirty="0">
              <a:solidFill>
                <a:srgbClr val="002060"/>
              </a:solidFill>
            </a:rPr>
            <a:t>13 580</a:t>
          </a:r>
          <a:endParaRPr lang="es-PE" sz="3200" b="1" dirty="0">
            <a:solidFill>
              <a:srgbClr val="002060"/>
            </a:solidFill>
          </a:endParaRPr>
        </a:p>
      </dgm:t>
    </dgm:pt>
    <dgm:pt modelId="{1E022905-7637-4454-ACA4-B32538C90A0E}" type="parTrans" cxnId="{7BC6BE0D-B906-455F-984E-A75D465B5A08}">
      <dgm:prSet/>
      <dgm:spPr/>
      <dgm:t>
        <a:bodyPr/>
        <a:lstStyle/>
        <a:p>
          <a:endParaRPr lang="es-PE" sz="1600"/>
        </a:p>
      </dgm:t>
    </dgm:pt>
    <dgm:pt modelId="{3D86D2C9-EE63-4173-9B49-6F65FB450B64}" type="sibTrans" cxnId="{7BC6BE0D-B906-455F-984E-A75D465B5A08}">
      <dgm:prSet/>
      <dgm:spPr/>
      <dgm:t>
        <a:bodyPr/>
        <a:lstStyle/>
        <a:p>
          <a:endParaRPr lang="es-PE" sz="1600"/>
        </a:p>
      </dgm:t>
    </dgm:pt>
    <dgm:pt modelId="{B6AD70B1-B08C-4841-B04F-4722A04F924C}" type="pres">
      <dgm:prSet presAssocID="{9D5C8F78-435D-43D6-8876-546534F18424}" presName="compositeShape" presStyleCnt="0">
        <dgm:presLayoutVars>
          <dgm:chMax val="2"/>
          <dgm:dir/>
          <dgm:resizeHandles val="exact"/>
        </dgm:presLayoutVars>
      </dgm:prSet>
      <dgm:spPr/>
    </dgm:pt>
    <dgm:pt modelId="{B5D47649-F1C9-451C-8DC9-6CEE80A618E7}" type="pres">
      <dgm:prSet presAssocID="{9D5C8F78-435D-43D6-8876-546534F18424}" presName="divider" presStyleLbl="fgShp" presStyleIdx="0" presStyleCnt="1"/>
      <dgm:spPr/>
    </dgm:pt>
    <dgm:pt modelId="{0A850742-BEF5-4802-AF3A-ACCAAB2C7CA8}" type="pres">
      <dgm:prSet presAssocID="{41DE51CA-BA10-45DD-A47F-9ACCECAD8D6D}" presName="downArrow" presStyleLbl="node1" presStyleIdx="0" presStyleCnt="2"/>
      <dgm:spPr/>
    </dgm:pt>
    <dgm:pt modelId="{1D21AD31-DF47-474B-A9B6-D453D7E19AC1}" type="pres">
      <dgm:prSet presAssocID="{41DE51CA-BA10-45DD-A47F-9ACCECAD8D6D}" presName="downArrowText" presStyleLbl="revTx" presStyleIdx="0" presStyleCnt="2" custScaleX="137484">
        <dgm:presLayoutVars>
          <dgm:bulletEnabled val="1"/>
        </dgm:presLayoutVars>
      </dgm:prSet>
      <dgm:spPr/>
    </dgm:pt>
    <dgm:pt modelId="{F85601FE-0266-49A6-AEA8-AED9B860F95D}" type="pres">
      <dgm:prSet presAssocID="{A2D08591-FF48-4FD9-AF81-767A616C9932}" presName="upArrow" presStyleLbl="node1" presStyleIdx="1" presStyleCnt="2"/>
      <dgm:spPr>
        <a:solidFill>
          <a:srgbClr val="92D050"/>
        </a:solidFill>
      </dgm:spPr>
    </dgm:pt>
    <dgm:pt modelId="{5D2021D2-5F76-4823-B267-DC6B36F175B0}" type="pres">
      <dgm:prSet presAssocID="{A2D08591-FF48-4FD9-AF81-767A616C9932}" presName="upArrowText" presStyleLbl="revTx" presStyleIdx="1" presStyleCnt="2" custScaleX="174317">
        <dgm:presLayoutVars>
          <dgm:bulletEnabled val="1"/>
        </dgm:presLayoutVars>
      </dgm:prSet>
      <dgm:spPr/>
    </dgm:pt>
  </dgm:ptLst>
  <dgm:cxnLst>
    <dgm:cxn modelId="{7BC6BE0D-B906-455F-984E-A75D465B5A08}" srcId="{9D5C8F78-435D-43D6-8876-546534F18424}" destId="{A2D08591-FF48-4FD9-AF81-767A616C9932}" srcOrd="1" destOrd="0" parTransId="{1E022905-7637-4454-ACA4-B32538C90A0E}" sibTransId="{3D86D2C9-EE63-4173-9B49-6F65FB450B64}"/>
    <dgm:cxn modelId="{705D0D2A-E80E-475E-8B7E-BDD8A8E4F35C}" type="presOf" srcId="{41DE51CA-BA10-45DD-A47F-9ACCECAD8D6D}" destId="{1D21AD31-DF47-474B-A9B6-D453D7E19AC1}" srcOrd="0" destOrd="0" presId="urn:microsoft.com/office/officeart/2005/8/layout/arrow3"/>
    <dgm:cxn modelId="{4B572570-E6EC-4468-AB76-43964719C3D2}" srcId="{9D5C8F78-435D-43D6-8876-546534F18424}" destId="{41DE51CA-BA10-45DD-A47F-9ACCECAD8D6D}" srcOrd="0" destOrd="0" parTransId="{018657BA-8913-4828-A73E-AA541ED23606}" sibTransId="{66115469-44F6-4C46-A387-4732780D90E9}"/>
    <dgm:cxn modelId="{F063D68E-B77F-4ACA-957E-958693C25871}" type="presOf" srcId="{A2D08591-FF48-4FD9-AF81-767A616C9932}" destId="{5D2021D2-5F76-4823-B267-DC6B36F175B0}" srcOrd="0" destOrd="0" presId="urn:microsoft.com/office/officeart/2005/8/layout/arrow3"/>
    <dgm:cxn modelId="{9658C3F1-4934-4A26-ACBA-4584D731B3EE}" type="presOf" srcId="{9D5C8F78-435D-43D6-8876-546534F18424}" destId="{B6AD70B1-B08C-4841-B04F-4722A04F924C}" srcOrd="0" destOrd="0" presId="urn:microsoft.com/office/officeart/2005/8/layout/arrow3"/>
    <dgm:cxn modelId="{57E8CF69-A3C3-4EBD-9FB1-D693595DD3CC}" type="presParOf" srcId="{B6AD70B1-B08C-4841-B04F-4722A04F924C}" destId="{B5D47649-F1C9-451C-8DC9-6CEE80A618E7}" srcOrd="0" destOrd="0" presId="urn:microsoft.com/office/officeart/2005/8/layout/arrow3"/>
    <dgm:cxn modelId="{73AF347D-2214-4D20-B86F-895400FC28AB}" type="presParOf" srcId="{B6AD70B1-B08C-4841-B04F-4722A04F924C}" destId="{0A850742-BEF5-4802-AF3A-ACCAAB2C7CA8}" srcOrd="1" destOrd="0" presId="urn:microsoft.com/office/officeart/2005/8/layout/arrow3"/>
    <dgm:cxn modelId="{4274A86F-10D7-42C9-9171-9873021FF214}" type="presParOf" srcId="{B6AD70B1-B08C-4841-B04F-4722A04F924C}" destId="{1D21AD31-DF47-474B-A9B6-D453D7E19AC1}" srcOrd="2" destOrd="0" presId="urn:microsoft.com/office/officeart/2005/8/layout/arrow3"/>
    <dgm:cxn modelId="{BCBECFF6-BA98-4BE9-9394-E60B991D839C}" type="presParOf" srcId="{B6AD70B1-B08C-4841-B04F-4722A04F924C}" destId="{F85601FE-0266-49A6-AEA8-AED9B860F95D}" srcOrd="3" destOrd="0" presId="urn:microsoft.com/office/officeart/2005/8/layout/arrow3"/>
    <dgm:cxn modelId="{ACDE91B2-115C-4FB8-ADAE-9AE7B141F5BD}" type="presParOf" srcId="{B6AD70B1-B08C-4841-B04F-4722A04F924C}" destId="{5D2021D2-5F76-4823-B267-DC6B36F175B0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00847-DE29-4719-AC45-33049A4E9FA7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C7F686F1-F57D-4F64-850C-E5FEFD42A1D4}">
      <dgm:prSet phldrT="[Texto]" phldr="0" custT="1"/>
      <dgm:spPr/>
      <dgm:t>
        <a:bodyPr/>
        <a:lstStyle/>
        <a:p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Unidades de Flagrancia</a:t>
          </a:r>
          <a:endParaRPr lang="es-PE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933BE-6D33-462B-9026-64A91B9F9F46}" type="parTrans" cxnId="{132651FD-65F6-42D6-95C3-0D0E1CF8D6C9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EC654-8AB9-479F-B2C6-C257B272F76F}" type="sibTrans" cxnId="{132651FD-65F6-42D6-95C3-0D0E1CF8D6C9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DEE29-7F06-4FB3-A64D-8621E6B748AC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PE" sz="1100" b="1" dirty="0"/>
            <a:t>Interoperabilidad de información en tiempo real.</a:t>
          </a:r>
          <a:endParaRPr lang="es-PE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58A72C-D70F-4EBF-924B-EEDAB8D5DC69}" type="parTrans" cxnId="{5286FD7C-4ADD-42F9-A439-2B1228AE7D77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B869F-1A50-4D64-9C74-BE2172EB8F87}" type="sibTrans" cxnId="{5286FD7C-4ADD-42F9-A439-2B1228AE7D77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622B4-1B9F-46D2-AD89-132A1608AA4B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PE" sz="1100" dirty="0"/>
            <a:t>.</a:t>
          </a:r>
        </a:p>
        <a:p>
          <a:pPr>
            <a:buNone/>
          </a:pPr>
          <a:r>
            <a:rPr lang="es-PE" sz="1100" b="1" dirty="0"/>
            <a:t>Gestión digital del expediente y automatización de actuaciones</a:t>
          </a:r>
          <a:r>
            <a:rPr lang="es-PE" sz="11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7CB548E-AA7B-46C1-B9FD-DD7986694B2A}" type="parTrans" cxnId="{936D3941-85E8-413F-97DD-AA657D718109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8ADB6-5D21-4EE5-A7A7-336ADB67A605}" type="sibTrans" cxnId="{936D3941-85E8-413F-97DD-AA657D718109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F85303-5EE0-46FC-AB89-57C52E73F044}">
      <dgm:prSet phldrT="[Texto]" custT="1"/>
      <dgm:spPr/>
      <dgm:t>
        <a:bodyPr/>
        <a:lstStyle/>
        <a:p>
          <a:pPr>
            <a:buNone/>
          </a:pPr>
          <a:r>
            <a:rPr lang="es-PE" sz="1100" b="1" dirty="0"/>
            <a:t>Análisis predictivo y gestión de riesgos.</a:t>
          </a:r>
          <a:endParaRPr lang="es-PE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67C87-5DC1-4A1D-9FFD-4450ACD90F5A}" type="parTrans" cxnId="{34031C6F-63F7-482B-A6B2-C09ED3184085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C46B5-0C21-4363-BA7B-51EFFA65336C}" type="sibTrans" cxnId="{34031C6F-63F7-482B-A6B2-C09ED3184085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DEBB2-5E13-43CC-B1FA-CE3BE8D2ECA1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PE" sz="1100" b="1" dirty="0"/>
            <a:t>Identificación de patrones delictivos y georreferenciación.</a:t>
          </a:r>
          <a:endParaRPr lang="es-PE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C71A1-3CBB-4533-827B-6A0F1DDF8E2E}" type="parTrans" cxnId="{3AF5890B-7104-4EF4-BFF4-54C3F77D78CE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EC651-6B0C-4956-8014-F019771F111D}" type="sibTrans" cxnId="{3AF5890B-7104-4EF4-BFF4-54C3F77D78CE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E9E4D-3B66-4BF6-9C54-7F255446AB8D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PE" sz="1100" b="1" dirty="0"/>
            <a:t>Estadísticas jurisdiccionales en tiempo real.</a:t>
          </a:r>
          <a:endParaRPr lang="es-PE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15377-A5A5-4CD7-ADF6-3880B28B5583}" type="parTrans" cxnId="{D22F13B3-D9F8-442B-9986-A34192CA3E19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080B7-5EE4-4E89-9C5D-67CBA683DC14}" type="sibTrans" cxnId="{D22F13B3-D9F8-442B-9986-A34192CA3E19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9ED03-55CB-4709-AEB2-BF9AAC2B79E9}" type="pres">
      <dgm:prSet presAssocID="{2C900847-DE29-4719-AC45-33049A4E9F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89C764-93A0-4A86-A9BA-86F052710DF8}" type="pres">
      <dgm:prSet presAssocID="{C7F686F1-F57D-4F64-850C-E5FEFD42A1D4}" presName="centerShape" presStyleLbl="node0" presStyleIdx="0" presStyleCnt="1"/>
      <dgm:spPr/>
    </dgm:pt>
    <dgm:pt modelId="{7777441F-4420-4CAA-8872-9D6FC9948803}" type="pres">
      <dgm:prSet presAssocID="{DDBDEE29-7F06-4FB3-A64D-8621E6B748AC}" presName="node" presStyleLbl="node1" presStyleIdx="0" presStyleCnt="5" custScaleX="137385">
        <dgm:presLayoutVars>
          <dgm:bulletEnabled val="1"/>
        </dgm:presLayoutVars>
      </dgm:prSet>
      <dgm:spPr/>
    </dgm:pt>
    <dgm:pt modelId="{03925EC9-342F-4984-9017-473071FF9F95}" type="pres">
      <dgm:prSet presAssocID="{DDBDEE29-7F06-4FB3-A64D-8621E6B748AC}" presName="dummy" presStyleCnt="0"/>
      <dgm:spPr/>
    </dgm:pt>
    <dgm:pt modelId="{34239310-F7BF-471C-BC1F-E77F8E0AE123}" type="pres">
      <dgm:prSet presAssocID="{A3AB869F-1A50-4D64-9C74-BE2172EB8F87}" presName="sibTrans" presStyleLbl="sibTrans2D1" presStyleIdx="0" presStyleCnt="5"/>
      <dgm:spPr/>
    </dgm:pt>
    <dgm:pt modelId="{E59C4C09-F553-4748-87F6-E8D6EFD7A66D}" type="pres">
      <dgm:prSet presAssocID="{6CA622B4-1B9F-46D2-AD89-132A1608AA4B}" presName="node" presStyleLbl="node1" presStyleIdx="1" presStyleCnt="5" custScaleX="119552">
        <dgm:presLayoutVars>
          <dgm:bulletEnabled val="1"/>
        </dgm:presLayoutVars>
      </dgm:prSet>
      <dgm:spPr/>
    </dgm:pt>
    <dgm:pt modelId="{9EDC5A31-8701-4797-A88E-282E12319F5F}" type="pres">
      <dgm:prSet presAssocID="{6CA622B4-1B9F-46D2-AD89-132A1608AA4B}" presName="dummy" presStyleCnt="0"/>
      <dgm:spPr/>
    </dgm:pt>
    <dgm:pt modelId="{99CF1827-C14C-4EA8-AC56-328C7C2B2147}" type="pres">
      <dgm:prSet presAssocID="{F5D8ADB6-5D21-4EE5-A7A7-336ADB67A605}" presName="sibTrans" presStyleLbl="sibTrans2D1" presStyleIdx="1" presStyleCnt="5"/>
      <dgm:spPr/>
    </dgm:pt>
    <dgm:pt modelId="{0E350710-4B53-4F83-9161-D2E67CD7EEAA}" type="pres">
      <dgm:prSet presAssocID="{D2F85303-5EE0-46FC-AB89-57C52E73F044}" presName="node" presStyleLbl="node1" presStyleIdx="2" presStyleCnt="5" custScaleX="120775">
        <dgm:presLayoutVars>
          <dgm:bulletEnabled val="1"/>
        </dgm:presLayoutVars>
      </dgm:prSet>
      <dgm:spPr/>
    </dgm:pt>
    <dgm:pt modelId="{B21AFC6F-6691-4B04-B022-7DC8875BEF91}" type="pres">
      <dgm:prSet presAssocID="{D2F85303-5EE0-46FC-AB89-57C52E73F044}" presName="dummy" presStyleCnt="0"/>
      <dgm:spPr/>
    </dgm:pt>
    <dgm:pt modelId="{A7D4F93C-250C-486E-BBC1-785E1DEAB68D}" type="pres">
      <dgm:prSet presAssocID="{753C46B5-0C21-4363-BA7B-51EFFA65336C}" presName="sibTrans" presStyleLbl="sibTrans2D1" presStyleIdx="2" presStyleCnt="5"/>
      <dgm:spPr/>
    </dgm:pt>
    <dgm:pt modelId="{AD3F6F03-F85A-4748-8B02-4B77ABB4515A}" type="pres">
      <dgm:prSet presAssocID="{D25DEBB2-5E13-43CC-B1FA-CE3BE8D2ECA1}" presName="node" presStyleLbl="node1" presStyleIdx="3" presStyleCnt="5" custScaleX="117143">
        <dgm:presLayoutVars>
          <dgm:bulletEnabled val="1"/>
        </dgm:presLayoutVars>
      </dgm:prSet>
      <dgm:spPr/>
    </dgm:pt>
    <dgm:pt modelId="{81354C47-4E48-4426-B12C-58D4693B2830}" type="pres">
      <dgm:prSet presAssocID="{D25DEBB2-5E13-43CC-B1FA-CE3BE8D2ECA1}" presName="dummy" presStyleCnt="0"/>
      <dgm:spPr/>
    </dgm:pt>
    <dgm:pt modelId="{31A6C4FF-FB66-4C43-98D1-23EEF207DAB1}" type="pres">
      <dgm:prSet presAssocID="{679EC651-6B0C-4956-8014-F019771F111D}" presName="sibTrans" presStyleLbl="sibTrans2D1" presStyleIdx="3" presStyleCnt="5"/>
      <dgm:spPr/>
    </dgm:pt>
    <dgm:pt modelId="{8357E690-DBBC-46BC-B45C-151D7679D59C}" type="pres">
      <dgm:prSet presAssocID="{31BE9E4D-3B66-4BF6-9C54-7F255446AB8D}" presName="node" presStyleLbl="node1" presStyleIdx="4" presStyleCnt="5" custScaleX="127192">
        <dgm:presLayoutVars>
          <dgm:bulletEnabled val="1"/>
        </dgm:presLayoutVars>
      </dgm:prSet>
      <dgm:spPr/>
    </dgm:pt>
    <dgm:pt modelId="{3E0D5303-E481-4BC1-9694-E9B634D1DC8D}" type="pres">
      <dgm:prSet presAssocID="{31BE9E4D-3B66-4BF6-9C54-7F255446AB8D}" presName="dummy" presStyleCnt="0"/>
      <dgm:spPr/>
    </dgm:pt>
    <dgm:pt modelId="{229470B4-F898-4981-8C3E-30DD4682D478}" type="pres">
      <dgm:prSet presAssocID="{B22080B7-5EE4-4E89-9C5D-67CBA683DC14}" presName="sibTrans" presStyleLbl="sibTrans2D1" presStyleIdx="4" presStyleCnt="5"/>
      <dgm:spPr/>
    </dgm:pt>
  </dgm:ptLst>
  <dgm:cxnLst>
    <dgm:cxn modelId="{A95ED908-577A-4972-BF87-5F1FCE6E0B38}" type="presOf" srcId="{6CA622B4-1B9F-46D2-AD89-132A1608AA4B}" destId="{E59C4C09-F553-4748-87F6-E8D6EFD7A66D}" srcOrd="0" destOrd="0" presId="urn:microsoft.com/office/officeart/2005/8/layout/radial6"/>
    <dgm:cxn modelId="{3AF5890B-7104-4EF4-BFF4-54C3F77D78CE}" srcId="{C7F686F1-F57D-4F64-850C-E5FEFD42A1D4}" destId="{D25DEBB2-5E13-43CC-B1FA-CE3BE8D2ECA1}" srcOrd="3" destOrd="0" parTransId="{2E4C71A1-3CBB-4533-827B-6A0F1DDF8E2E}" sibTransId="{679EC651-6B0C-4956-8014-F019771F111D}"/>
    <dgm:cxn modelId="{BAA2610E-8A3B-4F1F-8531-B36FCBB399EC}" type="presOf" srcId="{753C46B5-0C21-4363-BA7B-51EFFA65336C}" destId="{A7D4F93C-250C-486E-BBC1-785E1DEAB68D}" srcOrd="0" destOrd="0" presId="urn:microsoft.com/office/officeart/2005/8/layout/radial6"/>
    <dgm:cxn modelId="{1A46C528-2376-4940-A5F2-1E2B16518F3D}" type="presOf" srcId="{DDBDEE29-7F06-4FB3-A64D-8621E6B748AC}" destId="{7777441F-4420-4CAA-8872-9D6FC9948803}" srcOrd="0" destOrd="0" presId="urn:microsoft.com/office/officeart/2005/8/layout/radial6"/>
    <dgm:cxn modelId="{936D3941-85E8-413F-97DD-AA657D718109}" srcId="{C7F686F1-F57D-4F64-850C-E5FEFD42A1D4}" destId="{6CA622B4-1B9F-46D2-AD89-132A1608AA4B}" srcOrd="1" destOrd="0" parTransId="{D7CB548E-AA7B-46C1-B9FD-DD7986694B2A}" sibTransId="{F5D8ADB6-5D21-4EE5-A7A7-336ADB67A605}"/>
    <dgm:cxn modelId="{34031C6F-63F7-482B-A6B2-C09ED3184085}" srcId="{C7F686F1-F57D-4F64-850C-E5FEFD42A1D4}" destId="{D2F85303-5EE0-46FC-AB89-57C52E73F044}" srcOrd="2" destOrd="0" parTransId="{02367C87-5DC1-4A1D-9FFD-4450ACD90F5A}" sibTransId="{753C46B5-0C21-4363-BA7B-51EFFA65336C}"/>
    <dgm:cxn modelId="{5286FD7C-4ADD-42F9-A439-2B1228AE7D77}" srcId="{C7F686F1-F57D-4F64-850C-E5FEFD42A1D4}" destId="{DDBDEE29-7F06-4FB3-A64D-8621E6B748AC}" srcOrd="0" destOrd="0" parTransId="{4A58A72C-D70F-4EBF-924B-EEDAB8D5DC69}" sibTransId="{A3AB869F-1A50-4D64-9C74-BE2172EB8F87}"/>
    <dgm:cxn modelId="{2A7C3C80-FA7F-47B0-B60B-642659012F7A}" type="presOf" srcId="{31BE9E4D-3B66-4BF6-9C54-7F255446AB8D}" destId="{8357E690-DBBC-46BC-B45C-151D7679D59C}" srcOrd="0" destOrd="0" presId="urn:microsoft.com/office/officeart/2005/8/layout/radial6"/>
    <dgm:cxn modelId="{5E4176A9-C8E5-4CB2-90C5-6DAC937BF7A2}" type="presOf" srcId="{D2F85303-5EE0-46FC-AB89-57C52E73F044}" destId="{0E350710-4B53-4F83-9161-D2E67CD7EEAA}" srcOrd="0" destOrd="0" presId="urn:microsoft.com/office/officeart/2005/8/layout/radial6"/>
    <dgm:cxn modelId="{D22F13B3-D9F8-442B-9986-A34192CA3E19}" srcId="{C7F686F1-F57D-4F64-850C-E5FEFD42A1D4}" destId="{31BE9E4D-3B66-4BF6-9C54-7F255446AB8D}" srcOrd="4" destOrd="0" parTransId="{93615377-A5A5-4CD7-ADF6-3880B28B5583}" sibTransId="{B22080B7-5EE4-4E89-9C5D-67CBA683DC14}"/>
    <dgm:cxn modelId="{6F3BAAB8-E860-42E0-AEB5-12EDB681709F}" type="presOf" srcId="{F5D8ADB6-5D21-4EE5-A7A7-336ADB67A605}" destId="{99CF1827-C14C-4EA8-AC56-328C7C2B2147}" srcOrd="0" destOrd="0" presId="urn:microsoft.com/office/officeart/2005/8/layout/radial6"/>
    <dgm:cxn modelId="{87BC5FC6-B99B-4F45-B510-6AED5A762A85}" type="presOf" srcId="{B22080B7-5EE4-4E89-9C5D-67CBA683DC14}" destId="{229470B4-F898-4981-8C3E-30DD4682D478}" srcOrd="0" destOrd="0" presId="urn:microsoft.com/office/officeart/2005/8/layout/radial6"/>
    <dgm:cxn modelId="{2C3231D3-2C3B-491D-BF96-B5AE806BD73E}" type="presOf" srcId="{C7F686F1-F57D-4F64-850C-E5FEFD42A1D4}" destId="{7A89C764-93A0-4A86-A9BA-86F052710DF8}" srcOrd="0" destOrd="0" presId="urn:microsoft.com/office/officeart/2005/8/layout/radial6"/>
    <dgm:cxn modelId="{1A0B65EA-3771-4928-A7C5-D2E6D946BD86}" type="presOf" srcId="{679EC651-6B0C-4956-8014-F019771F111D}" destId="{31A6C4FF-FB66-4C43-98D1-23EEF207DAB1}" srcOrd="0" destOrd="0" presId="urn:microsoft.com/office/officeart/2005/8/layout/radial6"/>
    <dgm:cxn modelId="{7021CDF3-506D-44A9-A8A1-06AFDA2D1F3A}" type="presOf" srcId="{D25DEBB2-5E13-43CC-B1FA-CE3BE8D2ECA1}" destId="{AD3F6F03-F85A-4748-8B02-4B77ABB4515A}" srcOrd="0" destOrd="0" presId="urn:microsoft.com/office/officeart/2005/8/layout/radial6"/>
    <dgm:cxn modelId="{132651FD-65F6-42D6-95C3-0D0E1CF8D6C9}" srcId="{2C900847-DE29-4719-AC45-33049A4E9FA7}" destId="{C7F686F1-F57D-4F64-850C-E5FEFD42A1D4}" srcOrd="0" destOrd="0" parTransId="{8AB933BE-6D33-462B-9026-64A91B9F9F46}" sibTransId="{ABFEC654-8AB9-479F-B2C6-C257B272F76F}"/>
    <dgm:cxn modelId="{E2C992FD-C417-4583-87C7-68A9A79351CD}" type="presOf" srcId="{A3AB869F-1A50-4D64-9C74-BE2172EB8F87}" destId="{34239310-F7BF-471C-BC1F-E77F8E0AE123}" srcOrd="0" destOrd="0" presId="urn:microsoft.com/office/officeart/2005/8/layout/radial6"/>
    <dgm:cxn modelId="{3C1C48FF-96D9-4AAE-A3E5-B761EF83B7B8}" type="presOf" srcId="{2C900847-DE29-4719-AC45-33049A4E9FA7}" destId="{7EC9ED03-55CB-4709-AEB2-BF9AAC2B79E9}" srcOrd="0" destOrd="0" presId="urn:microsoft.com/office/officeart/2005/8/layout/radial6"/>
    <dgm:cxn modelId="{4AD41929-B89D-4A67-8D46-94083C67F3AC}" type="presParOf" srcId="{7EC9ED03-55CB-4709-AEB2-BF9AAC2B79E9}" destId="{7A89C764-93A0-4A86-A9BA-86F052710DF8}" srcOrd="0" destOrd="0" presId="urn:microsoft.com/office/officeart/2005/8/layout/radial6"/>
    <dgm:cxn modelId="{76C62498-55D6-49A6-B382-70A4C8221BC7}" type="presParOf" srcId="{7EC9ED03-55CB-4709-AEB2-BF9AAC2B79E9}" destId="{7777441F-4420-4CAA-8872-9D6FC9948803}" srcOrd="1" destOrd="0" presId="urn:microsoft.com/office/officeart/2005/8/layout/radial6"/>
    <dgm:cxn modelId="{9123D66B-B49C-4C92-BA1D-F99717E393DD}" type="presParOf" srcId="{7EC9ED03-55CB-4709-AEB2-BF9AAC2B79E9}" destId="{03925EC9-342F-4984-9017-473071FF9F95}" srcOrd="2" destOrd="0" presId="urn:microsoft.com/office/officeart/2005/8/layout/radial6"/>
    <dgm:cxn modelId="{E512B0F5-6E7B-490C-8F51-E189C7152D01}" type="presParOf" srcId="{7EC9ED03-55CB-4709-AEB2-BF9AAC2B79E9}" destId="{34239310-F7BF-471C-BC1F-E77F8E0AE123}" srcOrd="3" destOrd="0" presId="urn:microsoft.com/office/officeart/2005/8/layout/radial6"/>
    <dgm:cxn modelId="{65567E33-F90A-4E53-9C37-AA100A967E48}" type="presParOf" srcId="{7EC9ED03-55CB-4709-AEB2-BF9AAC2B79E9}" destId="{E59C4C09-F553-4748-87F6-E8D6EFD7A66D}" srcOrd="4" destOrd="0" presId="urn:microsoft.com/office/officeart/2005/8/layout/radial6"/>
    <dgm:cxn modelId="{F0BB96FF-24CE-4DF2-9372-DEB3D1BC1096}" type="presParOf" srcId="{7EC9ED03-55CB-4709-AEB2-BF9AAC2B79E9}" destId="{9EDC5A31-8701-4797-A88E-282E12319F5F}" srcOrd="5" destOrd="0" presId="urn:microsoft.com/office/officeart/2005/8/layout/radial6"/>
    <dgm:cxn modelId="{7D0E9317-81ED-4A64-AE1D-E5DA9F51E66D}" type="presParOf" srcId="{7EC9ED03-55CB-4709-AEB2-BF9AAC2B79E9}" destId="{99CF1827-C14C-4EA8-AC56-328C7C2B2147}" srcOrd="6" destOrd="0" presId="urn:microsoft.com/office/officeart/2005/8/layout/radial6"/>
    <dgm:cxn modelId="{30C4BE5B-D5E4-44B6-8D7E-826EF0BAFA81}" type="presParOf" srcId="{7EC9ED03-55CB-4709-AEB2-BF9AAC2B79E9}" destId="{0E350710-4B53-4F83-9161-D2E67CD7EEAA}" srcOrd="7" destOrd="0" presId="urn:microsoft.com/office/officeart/2005/8/layout/radial6"/>
    <dgm:cxn modelId="{E9DF207E-80F2-4B02-A122-DD6311BD2FEB}" type="presParOf" srcId="{7EC9ED03-55CB-4709-AEB2-BF9AAC2B79E9}" destId="{B21AFC6F-6691-4B04-B022-7DC8875BEF91}" srcOrd="8" destOrd="0" presId="urn:microsoft.com/office/officeart/2005/8/layout/radial6"/>
    <dgm:cxn modelId="{728A40C9-F352-4FFB-B3EE-2803EA314117}" type="presParOf" srcId="{7EC9ED03-55CB-4709-AEB2-BF9AAC2B79E9}" destId="{A7D4F93C-250C-486E-BBC1-785E1DEAB68D}" srcOrd="9" destOrd="0" presId="urn:microsoft.com/office/officeart/2005/8/layout/radial6"/>
    <dgm:cxn modelId="{51466D37-E69F-4D07-B7F6-E94F38830B67}" type="presParOf" srcId="{7EC9ED03-55CB-4709-AEB2-BF9AAC2B79E9}" destId="{AD3F6F03-F85A-4748-8B02-4B77ABB4515A}" srcOrd="10" destOrd="0" presId="urn:microsoft.com/office/officeart/2005/8/layout/radial6"/>
    <dgm:cxn modelId="{187EEC24-F52D-4667-80AC-C2E1A11B6A65}" type="presParOf" srcId="{7EC9ED03-55CB-4709-AEB2-BF9AAC2B79E9}" destId="{81354C47-4E48-4426-B12C-58D4693B2830}" srcOrd="11" destOrd="0" presId="urn:microsoft.com/office/officeart/2005/8/layout/radial6"/>
    <dgm:cxn modelId="{A6C91AFF-BB7D-4272-A1C7-BDF8DBB0CB9E}" type="presParOf" srcId="{7EC9ED03-55CB-4709-AEB2-BF9AAC2B79E9}" destId="{31A6C4FF-FB66-4C43-98D1-23EEF207DAB1}" srcOrd="12" destOrd="0" presId="urn:microsoft.com/office/officeart/2005/8/layout/radial6"/>
    <dgm:cxn modelId="{E1DC7271-6413-46D1-9F76-3CCF1AB43D18}" type="presParOf" srcId="{7EC9ED03-55CB-4709-AEB2-BF9AAC2B79E9}" destId="{8357E690-DBBC-46BC-B45C-151D7679D59C}" srcOrd="13" destOrd="0" presId="urn:microsoft.com/office/officeart/2005/8/layout/radial6"/>
    <dgm:cxn modelId="{587794A6-5A7B-4FB5-9A6E-48C76EE99462}" type="presParOf" srcId="{7EC9ED03-55CB-4709-AEB2-BF9AAC2B79E9}" destId="{3E0D5303-E481-4BC1-9694-E9B634D1DC8D}" srcOrd="14" destOrd="0" presId="urn:microsoft.com/office/officeart/2005/8/layout/radial6"/>
    <dgm:cxn modelId="{CECAE124-7FB4-4138-AFB2-44A7ABBEDD0C}" type="presParOf" srcId="{7EC9ED03-55CB-4709-AEB2-BF9AAC2B79E9}" destId="{229470B4-F898-4981-8C3E-30DD4682D47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DAD55-76CC-445E-99CC-A9EF6A75390D}">
      <dsp:nvSpPr>
        <dsp:cNvPr id="0" name=""/>
        <dsp:cNvSpPr/>
      </dsp:nvSpPr>
      <dsp:spPr>
        <a:xfrm>
          <a:off x="3136182" y="864"/>
          <a:ext cx="1430651" cy="1430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i="0" kern="1200" dirty="0"/>
            <a:t>Unidad de actuación</a:t>
          </a:r>
          <a:endParaRPr lang="es-PE" sz="1400" kern="1200" dirty="0"/>
        </a:p>
      </dsp:txBody>
      <dsp:txXfrm>
        <a:off x="3345696" y="210378"/>
        <a:ext cx="1011623" cy="1011623"/>
      </dsp:txXfrm>
    </dsp:sp>
    <dsp:sp modelId="{2F256E35-F204-47F8-9423-93ED6BD9365F}">
      <dsp:nvSpPr>
        <dsp:cNvPr id="0" name=""/>
        <dsp:cNvSpPr/>
      </dsp:nvSpPr>
      <dsp:spPr>
        <a:xfrm rot="2160000">
          <a:off x="4513209" y="1080969"/>
          <a:ext cx="345325" cy="48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>
            <a:solidFill>
              <a:srgbClr val="002060"/>
            </a:solidFill>
          </a:endParaRPr>
        </a:p>
      </dsp:txBody>
      <dsp:txXfrm>
        <a:off x="4523102" y="1147092"/>
        <a:ext cx="241728" cy="289706"/>
      </dsp:txXfrm>
    </dsp:sp>
    <dsp:sp modelId="{5BFB7B62-9A99-49D1-9325-10290CC0563C}">
      <dsp:nvSpPr>
        <dsp:cNvPr id="0" name=""/>
        <dsp:cNvSpPr/>
      </dsp:nvSpPr>
      <dsp:spPr>
        <a:xfrm>
          <a:off x="4799608" y="1212975"/>
          <a:ext cx="1579610" cy="1531755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i="0" kern="1200" dirty="0"/>
            <a:t>Autonomía institucional</a:t>
          </a:r>
          <a:endParaRPr lang="es-PE" sz="1400" kern="1200" dirty="0"/>
        </a:p>
      </dsp:txBody>
      <dsp:txXfrm>
        <a:off x="5030937" y="1437295"/>
        <a:ext cx="1116952" cy="1083115"/>
      </dsp:txXfrm>
    </dsp:sp>
    <dsp:sp modelId="{36ADEAD4-A7A9-4CD7-8535-65D7A7978AE8}">
      <dsp:nvSpPr>
        <dsp:cNvPr id="0" name=""/>
        <dsp:cNvSpPr/>
      </dsp:nvSpPr>
      <dsp:spPr>
        <a:xfrm rot="6480000">
          <a:off x="5076270" y="2774543"/>
          <a:ext cx="352330" cy="48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>
            <a:solidFill>
              <a:srgbClr val="002060"/>
            </a:solidFill>
          </a:endParaRPr>
        </a:p>
      </dsp:txBody>
      <dsp:txXfrm rot="10800000">
        <a:off x="5145451" y="2820849"/>
        <a:ext cx="246631" cy="289706"/>
      </dsp:txXfrm>
    </dsp:sp>
    <dsp:sp modelId="{E5B96374-3284-4B74-988E-1F30155638EF}">
      <dsp:nvSpPr>
        <dsp:cNvPr id="0" name=""/>
        <dsp:cNvSpPr/>
      </dsp:nvSpPr>
      <dsp:spPr>
        <a:xfrm>
          <a:off x="4210267" y="3306558"/>
          <a:ext cx="1430651" cy="143065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i="0" kern="1200"/>
            <a:t>Eficacia</a:t>
          </a:r>
          <a:endParaRPr lang="es-PE" sz="1400" kern="1200" dirty="0"/>
        </a:p>
      </dsp:txBody>
      <dsp:txXfrm>
        <a:off x="4419781" y="3516072"/>
        <a:ext cx="1011623" cy="1011623"/>
      </dsp:txXfrm>
    </dsp:sp>
    <dsp:sp modelId="{29E2C038-2BBE-4939-8733-7F72F61F0B38}">
      <dsp:nvSpPr>
        <dsp:cNvPr id="0" name=""/>
        <dsp:cNvSpPr/>
      </dsp:nvSpPr>
      <dsp:spPr>
        <a:xfrm rot="10800000">
          <a:off x="3672128" y="3780461"/>
          <a:ext cx="380284" cy="48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>
            <a:solidFill>
              <a:srgbClr val="002060"/>
            </a:solidFill>
          </a:endParaRPr>
        </a:p>
      </dsp:txBody>
      <dsp:txXfrm rot="10800000">
        <a:off x="3786213" y="3877030"/>
        <a:ext cx="266199" cy="289706"/>
      </dsp:txXfrm>
    </dsp:sp>
    <dsp:sp modelId="{CDBF018E-E1A1-4B5E-B40F-30A9A9173037}">
      <dsp:nvSpPr>
        <dsp:cNvPr id="0" name=""/>
        <dsp:cNvSpPr/>
      </dsp:nvSpPr>
      <dsp:spPr>
        <a:xfrm>
          <a:off x="2062097" y="3306558"/>
          <a:ext cx="1430651" cy="1430651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i="0" kern="1200"/>
            <a:t>Celeridad procesal</a:t>
          </a:r>
          <a:endParaRPr lang="es-PE" sz="1400" kern="1200" dirty="0"/>
        </a:p>
      </dsp:txBody>
      <dsp:txXfrm>
        <a:off x="2271611" y="3516072"/>
        <a:ext cx="1011623" cy="1011623"/>
      </dsp:txXfrm>
    </dsp:sp>
    <dsp:sp modelId="{BA49216C-6EC2-474A-AF70-2B03B7767A29}">
      <dsp:nvSpPr>
        <dsp:cNvPr id="0" name=""/>
        <dsp:cNvSpPr/>
      </dsp:nvSpPr>
      <dsp:spPr>
        <a:xfrm rot="15120000">
          <a:off x="2281379" y="2794401"/>
          <a:ext cx="351306" cy="48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>
            <a:solidFill>
              <a:srgbClr val="002060"/>
            </a:solidFill>
          </a:endParaRPr>
        </a:p>
      </dsp:txBody>
      <dsp:txXfrm rot="10800000">
        <a:off x="2350359" y="2941087"/>
        <a:ext cx="245914" cy="289706"/>
      </dsp:txXfrm>
    </dsp:sp>
    <dsp:sp modelId="{485ED584-7F38-460D-9113-2C859DBB9F2D}">
      <dsp:nvSpPr>
        <dsp:cNvPr id="0" name=""/>
        <dsp:cNvSpPr/>
      </dsp:nvSpPr>
      <dsp:spPr>
        <a:xfrm>
          <a:off x="1300920" y="1212975"/>
          <a:ext cx="1625362" cy="153175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i="0" kern="1200" dirty="0"/>
            <a:t>Exclusividad y especialidad</a:t>
          </a:r>
          <a:endParaRPr lang="es-PE" sz="1400" kern="1200" dirty="0"/>
        </a:p>
      </dsp:txBody>
      <dsp:txXfrm>
        <a:off x="1538949" y="1437295"/>
        <a:ext cx="1149304" cy="1083115"/>
      </dsp:txXfrm>
    </dsp:sp>
    <dsp:sp modelId="{0972849F-0914-4B99-98A4-0BB5A2343D92}">
      <dsp:nvSpPr>
        <dsp:cNvPr id="0" name=""/>
        <dsp:cNvSpPr/>
      </dsp:nvSpPr>
      <dsp:spPr>
        <a:xfrm rot="19440000">
          <a:off x="2838393" y="1088139"/>
          <a:ext cx="337762" cy="48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>
            <a:solidFill>
              <a:srgbClr val="002060"/>
            </a:solidFill>
          </a:endParaRPr>
        </a:p>
      </dsp:txBody>
      <dsp:txXfrm>
        <a:off x="2848069" y="1214488"/>
        <a:ext cx="236433" cy="28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47649-F1C9-451C-8DC9-6CEE80A618E7}">
      <dsp:nvSpPr>
        <dsp:cNvPr id="0" name=""/>
        <dsp:cNvSpPr/>
      </dsp:nvSpPr>
      <dsp:spPr>
        <a:xfrm rot="21300000">
          <a:off x="14410" y="1151034"/>
          <a:ext cx="4666961" cy="53443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50742-BEF5-4802-AF3A-ACCAAB2C7CA8}">
      <dsp:nvSpPr>
        <dsp:cNvPr id="0" name=""/>
        <dsp:cNvSpPr/>
      </dsp:nvSpPr>
      <dsp:spPr>
        <a:xfrm>
          <a:off x="563493" y="141825"/>
          <a:ext cx="1408734" cy="113460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1AD31-DF47-474B-A9B6-D453D7E19AC1}">
      <dsp:nvSpPr>
        <dsp:cNvPr id="0" name=""/>
        <dsp:cNvSpPr/>
      </dsp:nvSpPr>
      <dsp:spPr>
        <a:xfrm>
          <a:off x="2207137" y="0"/>
          <a:ext cx="2065903" cy="1191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Ingresos 2026</a:t>
          </a:r>
          <a:r>
            <a:rPr lang="es-PE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         </a:t>
          </a:r>
          <a:r>
            <a:rPr lang="es-PE" sz="3200" b="1" i="0" kern="1200" dirty="0">
              <a:solidFill>
                <a:srgbClr val="FF0000"/>
              </a:solidFill>
            </a:rPr>
            <a:t>15 045</a:t>
          </a:r>
          <a:endParaRPr lang="es-PE" sz="2400" b="1" kern="1200" dirty="0">
            <a:solidFill>
              <a:srgbClr val="FF0000"/>
            </a:solidFill>
          </a:endParaRPr>
        </a:p>
      </dsp:txBody>
      <dsp:txXfrm>
        <a:off x="2207137" y="0"/>
        <a:ext cx="2065903" cy="1191332"/>
      </dsp:txXfrm>
    </dsp:sp>
    <dsp:sp modelId="{F85601FE-0266-49A6-AEA8-AED9B860F95D}">
      <dsp:nvSpPr>
        <dsp:cNvPr id="0" name=""/>
        <dsp:cNvSpPr/>
      </dsp:nvSpPr>
      <dsp:spPr>
        <a:xfrm>
          <a:off x="2723553" y="1560078"/>
          <a:ext cx="1408734" cy="1134602"/>
        </a:xfrm>
        <a:prstGeom prst="up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21D2-5F76-4823-B267-DC6B36F175B0}">
      <dsp:nvSpPr>
        <dsp:cNvPr id="0" name=""/>
        <dsp:cNvSpPr/>
      </dsp:nvSpPr>
      <dsp:spPr>
        <a:xfrm>
          <a:off x="146005" y="1645173"/>
          <a:ext cx="2619374" cy="1191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Resueltos 2026</a:t>
          </a:r>
          <a:r>
            <a:rPr lang="es-PE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            </a:t>
          </a:r>
          <a:r>
            <a:rPr lang="es-PE" sz="2800" b="1" i="0" kern="1200" dirty="0">
              <a:solidFill>
                <a:srgbClr val="002060"/>
              </a:solidFill>
            </a:rPr>
            <a:t>13 580</a:t>
          </a:r>
          <a:endParaRPr lang="es-PE" sz="3200" b="1" kern="1200" dirty="0">
            <a:solidFill>
              <a:srgbClr val="002060"/>
            </a:solidFill>
          </a:endParaRPr>
        </a:p>
      </dsp:txBody>
      <dsp:txXfrm>
        <a:off x="146005" y="1645173"/>
        <a:ext cx="2619374" cy="1191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470B4-F898-4981-8C3E-30DD4682D478}">
      <dsp:nvSpPr>
        <dsp:cNvPr id="0" name=""/>
        <dsp:cNvSpPr/>
      </dsp:nvSpPr>
      <dsp:spPr>
        <a:xfrm>
          <a:off x="3030239" y="637546"/>
          <a:ext cx="4260655" cy="4260655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6C4FF-FB66-4C43-98D1-23EEF207DAB1}">
      <dsp:nvSpPr>
        <dsp:cNvPr id="0" name=""/>
        <dsp:cNvSpPr/>
      </dsp:nvSpPr>
      <dsp:spPr>
        <a:xfrm>
          <a:off x="3030239" y="637546"/>
          <a:ext cx="4260655" cy="4260655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4F93C-250C-486E-BBC1-785E1DEAB68D}">
      <dsp:nvSpPr>
        <dsp:cNvPr id="0" name=""/>
        <dsp:cNvSpPr/>
      </dsp:nvSpPr>
      <dsp:spPr>
        <a:xfrm>
          <a:off x="3030239" y="637546"/>
          <a:ext cx="4260655" cy="4260655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F1827-C14C-4EA8-AC56-328C7C2B2147}">
      <dsp:nvSpPr>
        <dsp:cNvPr id="0" name=""/>
        <dsp:cNvSpPr/>
      </dsp:nvSpPr>
      <dsp:spPr>
        <a:xfrm>
          <a:off x="3030239" y="637546"/>
          <a:ext cx="4260655" cy="4260655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39310-F7BF-471C-BC1F-E77F8E0AE123}">
      <dsp:nvSpPr>
        <dsp:cNvPr id="0" name=""/>
        <dsp:cNvSpPr/>
      </dsp:nvSpPr>
      <dsp:spPr>
        <a:xfrm>
          <a:off x="3030239" y="637546"/>
          <a:ext cx="4260655" cy="4260655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C764-93A0-4A86-A9BA-86F052710DF8}">
      <dsp:nvSpPr>
        <dsp:cNvPr id="0" name=""/>
        <dsp:cNvSpPr/>
      </dsp:nvSpPr>
      <dsp:spPr>
        <a:xfrm>
          <a:off x="4180326" y="1787633"/>
          <a:ext cx="1960481" cy="1960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Arial" panose="020B0604020202020204" pitchFamily="34" charset="0"/>
              <a:cs typeface="Arial" panose="020B0604020202020204" pitchFamily="34" charset="0"/>
            </a:rPr>
            <a:t>Unidades de Flagrancia</a:t>
          </a:r>
          <a:endParaRPr lang="es-PE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7432" y="2074739"/>
        <a:ext cx="1386269" cy="1386269"/>
      </dsp:txXfrm>
    </dsp:sp>
    <dsp:sp modelId="{7777441F-4420-4CAA-8872-9D6FC9948803}">
      <dsp:nvSpPr>
        <dsp:cNvPr id="0" name=""/>
        <dsp:cNvSpPr/>
      </dsp:nvSpPr>
      <dsp:spPr>
        <a:xfrm>
          <a:off x="4217874" y="782"/>
          <a:ext cx="1885385" cy="13723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PE" sz="1100" b="1" kern="1200" dirty="0"/>
            <a:t>Interoperabilidad de información en tiempo real.</a:t>
          </a:r>
          <a:endParaRPr lang="es-PE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3982" y="201756"/>
        <a:ext cx="1333169" cy="970389"/>
      </dsp:txXfrm>
    </dsp:sp>
    <dsp:sp modelId="{E59C4C09-F553-4748-87F6-E8D6EFD7A66D}">
      <dsp:nvSpPr>
        <dsp:cNvPr id="0" name=""/>
        <dsp:cNvSpPr/>
      </dsp:nvSpPr>
      <dsp:spPr>
        <a:xfrm>
          <a:off x="6319315" y="1438665"/>
          <a:ext cx="1640656" cy="1372337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PE" sz="110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/>
            <a:t>Gestión digital del expediente y automatización de actuaciones</a:t>
          </a:r>
          <a:r>
            <a:rPr lang="es-PE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559584" y="1639639"/>
        <a:ext cx="1160118" cy="970389"/>
      </dsp:txXfrm>
    </dsp:sp>
    <dsp:sp modelId="{0E350710-4B53-4F83-9161-D2E67CD7EEAA}">
      <dsp:nvSpPr>
        <dsp:cNvPr id="0" name=""/>
        <dsp:cNvSpPr/>
      </dsp:nvSpPr>
      <dsp:spPr>
        <a:xfrm>
          <a:off x="5554983" y="3765208"/>
          <a:ext cx="1657440" cy="1372337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/>
            <a:t>Análisis predictivo y gestión de riesgos.</a:t>
          </a:r>
          <a:endParaRPr lang="es-PE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7709" y="3966182"/>
        <a:ext cx="1171988" cy="970389"/>
      </dsp:txXfrm>
    </dsp:sp>
    <dsp:sp modelId="{AD3F6F03-F85A-4748-8B02-4B77ABB4515A}">
      <dsp:nvSpPr>
        <dsp:cNvPr id="0" name=""/>
        <dsp:cNvSpPr/>
      </dsp:nvSpPr>
      <dsp:spPr>
        <a:xfrm>
          <a:off x="3133632" y="3765208"/>
          <a:ext cx="1607596" cy="1372337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PE" sz="1100" b="1" kern="1200" dirty="0"/>
            <a:t>Identificación de patrones delictivos y georreferenciación.</a:t>
          </a:r>
          <a:endParaRPr lang="es-PE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9059" y="3966182"/>
        <a:ext cx="1136742" cy="970389"/>
      </dsp:txXfrm>
    </dsp:sp>
    <dsp:sp modelId="{8357E690-DBBC-46BC-B45C-151D7679D59C}">
      <dsp:nvSpPr>
        <dsp:cNvPr id="0" name=""/>
        <dsp:cNvSpPr/>
      </dsp:nvSpPr>
      <dsp:spPr>
        <a:xfrm>
          <a:off x="2308739" y="1438665"/>
          <a:ext cx="1745503" cy="1372337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PE" sz="1100" b="1" kern="1200" dirty="0"/>
            <a:t>Estadísticas jurisdiccionales en tiempo real.</a:t>
          </a:r>
          <a:endParaRPr lang="es-PE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4362" y="1639639"/>
        <a:ext cx="1234257" cy="97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E07C6-5720-46DC-9C21-E3809F2A77DE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C19B4-E9C2-4AB3-BE4B-620C08C0B0C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4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0F289-2D64-4182-B8F6-1DB8C3D96AA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0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B38C1-DF6E-4A05-EB7B-FF2DF7BE4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21E855C-3990-C670-CA13-4E458CA45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BB21A6-6492-8308-5900-6AB2C686A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71A50C-0111-6D03-5189-FFD2E23FB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0F289-2D64-4182-B8F6-1DB8C3D96AA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2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91305-2D52-7052-0C02-3DFF39846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28C6D1-8CCA-15AB-EAFD-9ED1F4605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648DC-27E1-5DF0-E601-51CA786A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EE44E3-2C7A-BF0F-9599-F97CA1B8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29DE39-278E-79F8-AB56-AC0F3F62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083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5143B-2D1E-C04C-77C2-BCFB010E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AEA1DC-37AA-646E-B441-E1FC2688C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634E7-F9AE-5CCF-00AF-B5C893F7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347D32-CC89-A4F4-3BFF-0A65DA5B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4EAD05-186E-1D2E-E843-3ABE0925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878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FA1B89-E2FD-29C4-38EF-2434CA567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0E342A-9FC4-9EC0-74D2-623D4EBAF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AC34DE-407A-DD1C-F0F7-1829FC3C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9E8CE-6B7A-7771-559F-A9481ED3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DFC9D-4B42-5D3B-A26F-3E3CE6B6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09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AAEE-8A45-6A94-7B35-A9913876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96241-3864-94C6-5E15-DB19DC994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E4247-AAF9-75AD-A4C1-1159E5EE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7BB272-CE15-2ACD-6D49-265C04AB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8A0B4-6E41-5D86-ED09-FA4A3ACC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59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DC8AA-8999-5063-E143-8B1B050A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7D2FD-529D-F525-D0A2-401126E1E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8B8BF0-5647-A16C-99C4-51A5BFA8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0BAD3-1D54-A11A-ED57-531E71A6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EDED2-7149-C465-DD11-95C606DA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591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FCBF0-D181-4C05-8169-BE0FE9B2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92A79-879F-32E0-4484-2B8FBE753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5A63EC-59DF-5F70-193D-5FD540A4C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89A6E0-09FB-0AB1-A8A9-F6F2D76F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ADF9F1-0A30-401B-4EFB-1BE6E129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982008-113C-16D0-ABFA-5FD4A4CC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5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4DF98-27D0-AD26-DB53-0F4D8CAD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BAB33D-93A3-D5F0-8B71-436CDCF80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BAC97A-138C-7480-FD32-3FC985737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1FE6E8-2C62-695E-8BA7-9FDED45F6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374C5-BBF8-E6A8-37E8-0AFC69DE3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AA5490-67CE-B650-7B01-BD637C9E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5A7874-E50B-DC28-6E77-A78B0D31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CD84AE-4EA5-5B0C-CF34-916C7EA5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30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BD461-3B06-7856-6834-0AFF5417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7E23A5-3529-3665-9076-C06F43A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76DB5E-5E66-8095-7507-6A443A84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882C0D-7F2E-B3D5-86CF-6AC21F9E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36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AE3CCE-A762-9E6B-5AAA-F698C9A0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62FEF5-C28A-FF22-4AEC-921E505F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FF8D50-C5FE-D84B-FF65-BFA430F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99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04731-2BF0-34B3-30E6-A3248A8A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42874-CEAE-BED9-3278-91A1935AB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79171D-F7A2-9C69-7BB2-9F9AD3E5C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EB89E6-193C-1F19-8FE2-444FD159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BF8945-6101-6AAA-E636-72BE1B9D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21A850-23DD-C3B6-87B6-EF5757BF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82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3AF2C-0DC3-04C7-208B-75054EC1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197B3C-3FD1-4930-6A67-CDC4CD0A4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603C3E-55CA-F0B2-D536-62E4FC840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C5F88E-4AEE-53CC-DAA0-688C4243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BB6704-5F59-1BF2-B609-220AFFB8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6187A6-C54E-E6F0-E553-46F3ECF3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53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6DF1AF-335F-F5E0-0D5C-AA578CBC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02D82F-BA43-3DFF-8F04-120C1811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4D510-7FBD-FA6B-4610-9B19A7431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E7D1-2669-454B-BF8C-CFEB6A6072AA}" type="datetimeFigureOut">
              <a:rPr lang="es-PE" smtClean="0"/>
              <a:t>10/06/2026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9873F3-F3D2-7EAB-16D1-CA4FD0D26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B49A03-A4F0-DA23-BB6D-1D413A33F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2208-D36B-406C-A870-ACE8CB0506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922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.png"/><Relationship Id="rId5" Type="http://schemas.openxmlformats.org/officeDocument/2006/relationships/diagramData" Target="../diagrams/data2.xml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DFE57-2D37-ACD3-E5F5-EBBBDB14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0491"/>
          </a:xfrm>
        </p:spPr>
        <p:txBody>
          <a:bodyPr>
            <a:normAutofit/>
          </a:bodyPr>
          <a:lstStyle/>
          <a:p>
            <a:pPr algn="ctr"/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NACIONAL DE JUSTICIA ESPECIALIZADO EN FLAGRANCIA DELICTIVA DEL PERÚ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2AAABC-89A7-388C-3776-653AE0E9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" y="0"/>
            <a:ext cx="12142839" cy="441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09C848-DD86-1749-E94F-45D08FA6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596" y="4124430"/>
            <a:ext cx="7259063" cy="2551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5BC9C7-9D04-F4E6-3D85-EA3BD868C186}"/>
              </a:ext>
            </a:extLst>
          </p:cNvPr>
          <p:cNvSpPr txBox="1"/>
          <p:nvPr/>
        </p:nvSpPr>
        <p:spPr>
          <a:xfrm>
            <a:off x="2247012" y="3331988"/>
            <a:ext cx="1023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política pública para una justicia más rápida, coordinada y cercana al ciudadano</a:t>
            </a:r>
          </a:p>
        </p:txBody>
      </p:sp>
    </p:spTree>
    <p:extLst>
      <p:ext uri="{BB962C8B-B14F-4D97-AF65-F5344CB8AC3E}">
        <p14:creationId xmlns:p14="http://schemas.microsoft.com/office/powerpoint/2010/main" val="123861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FF6832-CCBB-CEFB-787F-1573C7B8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49"/>
            <a:ext cx="12192000" cy="694929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5F72039-4C8C-721D-FFCD-9F7BDA2E4916}"/>
              </a:ext>
            </a:extLst>
          </p:cNvPr>
          <p:cNvSpPr txBox="1"/>
          <p:nvPr/>
        </p:nvSpPr>
        <p:spPr>
          <a:xfrm>
            <a:off x="3047287" y="2007944"/>
            <a:ext cx="6097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4400" b="1" dirty="0">
                <a:solidFill>
                  <a:schemeClr val="bg1"/>
                </a:solidFill>
                <a:latin typeface="Oswald" panose="00000500000000000000" pitchFamily="2" charset="0"/>
              </a:rPr>
              <a:t>GRACIAS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8F6D18-6F0C-CC2A-75BD-D6F97DAA99DA}"/>
              </a:ext>
            </a:extLst>
          </p:cNvPr>
          <p:cNvSpPr/>
          <p:nvPr/>
        </p:nvSpPr>
        <p:spPr>
          <a:xfrm>
            <a:off x="3562172" y="2743201"/>
            <a:ext cx="5067657" cy="6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F43307B-BC61-5696-DDB9-56A5CFE262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b="11704"/>
          <a:stretch>
            <a:fillRect/>
          </a:stretch>
        </p:blipFill>
        <p:spPr>
          <a:xfrm>
            <a:off x="10128473" y="6084607"/>
            <a:ext cx="1773681" cy="4327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DBA3BD-D207-AC4E-5164-9A703C2A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649"/>
            <a:ext cx="12192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7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18B363-D88D-58E2-6918-0679F5E0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975104"/>
            <a:ext cx="3081528" cy="3419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D5B9DC-E4ED-9311-7A7D-02B1C11AC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4" t="-1340" r="4215" b="4241"/>
          <a:stretch>
            <a:fillRect/>
          </a:stretch>
        </p:blipFill>
        <p:spPr>
          <a:xfrm>
            <a:off x="4099561" y="1607438"/>
            <a:ext cx="7498079" cy="4637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FF9BFF-E998-295F-98BC-69F319545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0" y="0"/>
            <a:ext cx="12142839" cy="4419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F9EF42-9E42-DDCF-FEFC-0081FB878EF6}"/>
              </a:ext>
            </a:extLst>
          </p:cNvPr>
          <p:cNvSpPr txBox="1"/>
          <p:nvPr/>
        </p:nvSpPr>
        <p:spPr>
          <a:xfrm>
            <a:off x="2231136" y="540093"/>
            <a:ext cx="8101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CREACIÓN DEL </a:t>
            </a:r>
            <a:r>
              <a:rPr lang="es-PE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SISTEMA NACIONAL DE JUSTICIA ESPECIALIZADO EN FLAGRANCIA DELICTIVA</a:t>
            </a:r>
          </a:p>
        </p:txBody>
      </p:sp>
    </p:spTree>
    <p:extLst>
      <p:ext uri="{BB962C8B-B14F-4D97-AF65-F5344CB8AC3E}">
        <p14:creationId xmlns:p14="http://schemas.microsoft.com/office/powerpoint/2010/main" val="310402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000CFB-6103-A5BC-131A-ABFDC165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602"/>
          <a:stretch>
            <a:fillRect/>
          </a:stretch>
        </p:blipFill>
        <p:spPr>
          <a:xfrm>
            <a:off x="192455" y="381267"/>
            <a:ext cx="11807090" cy="7625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68A0A4-094E-85C7-B364-DCB23C60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0" y="0"/>
            <a:ext cx="12142839" cy="44199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571C72-D966-092E-42BE-6B5663110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512399"/>
              </p:ext>
            </p:extLst>
          </p:nvPr>
        </p:nvGraphicFramePr>
        <p:xfrm>
          <a:off x="4368563" y="1466967"/>
          <a:ext cx="7680140" cy="473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723A01C-5AA1-5520-13C9-4477B0513A75}"/>
              </a:ext>
            </a:extLst>
          </p:cNvPr>
          <p:cNvSpPr txBox="1"/>
          <p:nvPr/>
        </p:nvSpPr>
        <p:spPr>
          <a:xfrm>
            <a:off x="1374843" y="1143802"/>
            <a:ext cx="949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PILARES INNEGOCIABLES QUE SOSTIENEN AL SISTEMA DE FLAGRANCIA DELICTIVA</a:t>
            </a:r>
            <a:endParaRPr lang="es-PE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48D48F-D485-315F-C815-DEE4037C4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60" y="3429000"/>
            <a:ext cx="4128946" cy="228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50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ADAD3F7-CA16-466A-B1E3-7CF250E70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181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48461BE-97BA-DA6C-0E6D-2512A9F35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3" y="181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15C905E-29A7-A306-F6F3-BADC99C4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3" y="181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6AD8C-7C96-738D-D630-BF1515F9A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2" y="1485107"/>
            <a:ext cx="2172003" cy="43916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6642112-3244-3BA7-B641-4B371B57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741" y="894583"/>
            <a:ext cx="1914792" cy="563006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20B975-21D6-6BE0-61FB-FEDB0C1B8FFC}"/>
              </a:ext>
            </a:extLst>
          </p:cNvPr>
          <p:cNvSpPr txBox="1"/>
          <p:nvPr/>
        </p:nvSpPr>
        <p:spPr>
          <a:xfrm>
            <a:off x="1994769" y="124988"/>
            <a:ext cx="860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solidFill>
                <a:srgbClr val="002060"/>
              </a:solidFill>
              <a:latin typeface="Antique Olive Compact" panose="020B0904030504030204" pitchFamily="34" charset="0"/>
            </a:endParaRPr>
          </a:p>
          <a:p>
            <a:pPr algn="ctr"/>
            <a:r>
              <a:rPr lang="es-ES" sz="2400" b="1" dirty="0">
                <a:solidFill>
                  <a:srgbClr val="002060"/>
                </a:solidFill>
                <a:latin typeface="Antique Olive Compact" panose="020B0904030504030204" pitchFamily="34" charset="0"/>
              </a:rPr>
              <a:t>DESPLIEGUE TERRITORIAL: 38 UNIDAD DE FLAGRANCIA A NIVEL NACIONAL</a:t>
            </a:r>
            <a:endParaRPr lang="es-PE" sz="2400" b="1" dirty="0">
              <a:solidFill>
                <a:srgbClr val="002060"/>
              </a:solidFill>
              <a:latin typeface="Antique Olive Compact" panose="020B09040305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9A46FD-5332-2930-DC70-ECFF744F8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0" y="0"/>
            <a:ext cx="12142839" cy="44199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2F74D71-2A1A-6011-0CFA-E4944F6C82C0}"/>
              </a:ext>
            </a:extLst>
          </p:cNvPr>
          <p:cNvGrpSpPr/>
          <p:nvPr/>
        </p:nvGrpSpPr>
        <p:grpSpPr>
          <a:xfrm>
            <a:off x="3713499" y="1419885"/>
            <a:ext cx="4454157" cy="5313127"/>
            <a:chOff x="409575" y="633054"/>
            <a:chExt cx="5283199" cy="6069407"/>
          </a:xfrm>
        </p:grpSpPr>
        <p:pic>
          <p:nvPicPr>
            <p:cNvPr id="11" name="Imagen 10" descr="Perú : d-maps.com: mapa gratuito, mapa mudo gratuito, mapa en blanco gratuito, plantilla de mapa : fronteras, departamentos, nombres, blanco">
              <a:extLst>
                <a:ext uri="{FF2B5EF4-FFF2-40B4-BE49-F238E27FC236}">
                  <a16:creationId xmlns:a16="http://schemas.microsoft.com/office/drawing/2014/main" id="{F0453D57-9D19-459E-E975-1EFA8169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633054"/>
              <a:ext cx="5283199" cy="6069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8778CF84-2708-36CB-4466-8AD73B0CA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951739" y="1737203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E1C0E72B-53A9-3F16-6024-5CCD051DDB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1055363" y="2143602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835DAF9D-DE49-9DFF-6677-51B7170C51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1230341" y="2448402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BF2E9BE5-499A-2F1A-9B6E-ACD9312683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1627273" y="2952769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74E5692F-4E03-AE67-B7AF-CBF5EF005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2353284" y="4042534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9F14E2B5-4D83-44A6-A983-3FBC07BC1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2491165" y="4235504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A6DE33C0-217F-1F28-C6FA-A78BB40EBE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1900504" y="3712599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C52DFBA5-7E93-DEC4-4671-86CCAE946C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2632107" y="4908852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2E40BBD4-5C60-4BD4-A90E-D895D72371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4155972" y="4746394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3472C41B-5C05-4E92-512C-A6A51264F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3853990" y="5413852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B1DDA9AC-0C6E-6E9A-CA6E-2E38151DAF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4700574" y="5959952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624FA77F-744F-1092-06F7-BC90AE59BB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880386" y="2347930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70FE3A3A-510E-C54B-8BCB-A961027B39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3447145" y="3536422"/>
              <a:ext cx="174978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Marcador de contenido 2">
              <a:extLst>
                <a:ext uri="{FF2B5EF4-FFF2-40B4-BE49-F238E27FC236}">
                  <a16:creationId xmlns:a16="http://schemas.microsoft.com/office/drawing/2014/main" id="{1F3CB9CF-C37F-CB86-FF77-17E23207C3A1}"/>
                </a:ext>
              </a:extLst>
            </p:cNvPr>
            <p:cNvSpPr txBox="1">
              <a:spLocks/>
            </p:cNvSpPr>
            <p:nvPr/>
          </p:nvSpPr>
          <p:spPr>
            <a:xfrm>
              <a:off x="461169" y="5631801"/>
              <a:ext cx="1655248" cy="101615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>
              <a:solidFill>
                <a:srgbClr val="FFC000"/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Leyenda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Modelo 15: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Piloto    23: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73DA91A2-ABA0-9546-2AD4-31E22EEC0F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95" b="79129" l="17974" r="33987">
                          <a14:foregroundMark x1="26634" y1="53176" x2="26634" y2="53176"/>
                          <a14:foregroundMark x1="34150" y1="59528" x2="34150" y2="59528"/>
                          <a14:foregroundMark x1="26961" y1="78040" x2="26961" y2="78040"/>
                          <a14:foregroundMark x1="26634" y1="79129" x2="26634" y2="79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0" t="50000" r="63834" b="19005"/>
            <a:stretch>
              <a:fillRect/>
            </a:stretch>
          </p:blipFill>
          <p:spPr bwMode="auto">
            <a:xfrm>
              <a:off x="1788059" y="5975444"/>
              <a:ext cx="174977" cy="20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C1968B8C-B331-B5C3-0C49-01136253DC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1810615" y="2101885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9161043F-C906-C37A-A74C-13888AE341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836551" y="1918054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C53467C0-5D07-9127-1ED5-D65D85D1B2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1592477" y="2540997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9A5CD58C-6707-9C47-666A-C865B9F17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305050" y="2652730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75E1493B-47F4-AD91-662A-6F941C0F8F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532366" y="3489194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40170497-B020-6F8F-ED36-3A671B980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1904294" y="3387030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195F34B4-F08F-5B75-094D-BA78B7890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885008" y="4093723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E24E7E89-132D-3B9E-2959-A2DC6C3875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4488683" y="4192060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ABFF8D3E-7C8B-BDF9-EC96-976046AF09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4808772" y="5140238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5B8947E5-95ED-33BB-87A3-63FA6EFE44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4554564" y="5749838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6021D1BC-C646-BE19-1ABF-9F775A8C4C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649284" y="4582566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8333787B-53FF-7FB4-18FD-0B68FC6C7A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491165" y="4530638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CDA75AE6-144B-5FB0-9729-C04AB7506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341256" y="4376990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E58D6E60-C37B-93B3-26C3-DB3F187F81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219724" y="4227530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DDBE9154-549C-5560-CF95-E03276F7BF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116417" y="4067520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75573430-DB85-6C36-D91C-A3735E68ED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2203512" y="3861143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89E01495-5AF3-9ECB-33F1-A7BA95F3C4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1251050" y="2693509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17A3982E-0F89-08BD-5198-CAA941988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1982857" y="3003272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1AC61A44-4116-25F8-CF4F-991669C42A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3044038" y="4501856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44DFAFDB-D7F0-3EED-408A-49B561C4F7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3277678" y="4883768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2FC3C2D2-C60C-DFD0-8F48-FABAACAD90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3728671" y="4862440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DD106E5A-0F1E-582B-5EF8-3DA0164A7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1823454" y="6361423"/>
              <a:ext cx="133559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01D2E32E-E5C2-2334-2705-A5A194A643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3068307" y="3814763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2.800+ Plano De Color Azul Señal Icono De Mapa De La Ubicación  Ilustraciones de Stock, gráficos vectoriales libres de derechos y clip art  - iStock">
              <a:extLst>
                <a:ext uri="{FF2B5EF4-FFF2-40B4-BE49-F238E27FC236}">
                  <a16:creationId xmlns:a16="http://schemas.microsoft.com/office/drawing/2014/main" id="{2059A2D6-2008-5064-92B8-5A603984A6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269" b="80399" l="65196" r="81046">
                          <a14:foregroundMark x1="68627" y1="55898" x2="68627" y2="55898"/>
                          <a14:foregroundMark x1="79248" y1="57895" x2="79248" y2="57895"/>
                          <a14:foregroundMark x1="76797" y1="55535" x2="76797" y2="55535"/>
                          <a14:foregroundMark x1="69935" y1="54083" x2="69935" y2="54083"/>
                          <a14:foregroundMark x1="71732" y1="53539" x2="71732" y2="53539"/>
                          <a14:foregroundMark x1="81209" y1="60073" x2="81209" y2="60073"/>
                          <a14:foregroundMark x1="65850" y1="60799" x2="65850" y2="60799"/>
                          <a14:foregroundMark x1="73693" y1="78221" x2="73693" y2="78221"/>
                          <a14:foregroundMark x1="80882" y1="57350" x2="75000" y2="52632"/>
                          <a14:foregroundMark x1="65850" y1="58802" x2="71569" y2="52450"/>
                          <a14:foregroundMark x1="81209" y1="59347" x2="75000" y2="52632"/>
                          <a14:foregroundMark x1="75000" y1="52632" x2="66176" y2="57532"/>
                          <a14:foregroundMark x1="66176" y1="57532" x2="65359" y2="61525"/>
                          <a14:foregroundMark x1="66176" y1="58258" x2="70098" y2="53721"/>
                          <a14:foregroundMark x1="74020" y1="78766" x2="74183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6" t="52047" r="18203" b="19201"/>
            <a:stretch>
              <a:fillRect/>
            </a:stretch>
          </p:blipFill>
          <p:spPr bwMode="auto">
            <a:xfrm>
              <a:off x="3365034" y="4172662"/>
              <a:ext cx="133560" cy="20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70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6CB6F70-5862-2D32-7125-0B51CB61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009" y="1967442"/>
            <a:ext cx="1091141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566765-59FF-7255-9D9B-EA4BFAA3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592" y="1991784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FB80D2-28FF-6D59-A965-1FAE45E4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6" y="22226"/>
            <a:ext cx="1681691" cy="16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NP frustra robo y atrapa a rateros | POLICIAL | OJO">
            <a:extLst>
              <a:ext uri="{FF2B5EF4-FFF2-40B4-BE49-F238E27FC236}">
                <a16:creationId xmlns:a16="http://schemas.microsoft.com/office/drawing/2014/main" id="{4CCC4F2F-3CBA-D139-2698-EB3B60480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14984" b="-50"/>
          <a:stretch/>
        </p:blipFill>
        <p:spPr bwMode="auto">
          <a:xfrm>
            <a:off x="8657259" y="5317188"/>
            <a:ext cx="1396155" cy="113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Vinculan a dos por robo a mano armada">
            <a:extLst>
              <a:ext uri="{FF2B5EF4-FFF2-40B4-BE49-F238E27FC236}">
                <a16:creationId xmlns:a16="http://schemas.microsoft.com/office/drawing/2014/main" id="{451CEBF8-1CD4-698D-0E6D-2D3DD38B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97725" y="5580891"/>
            <a:ext cx="1709124" cy="969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BAFAC31-D265-171A-5C96-0C58FA36EBBD}"/>
              </a:ext>
            </a:extLst>
          </p:cNvPr>
          <p:cNvSpPr txBox="1"/>
          <p:nvPr/>
        </p:nvSpPr>
        <p:spPr>
          <a:xfrm>
            <a:off x="10318750" y="4978400"/>
            <a:ext cx="1746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Hecho delictivo</a:t>
            </a:r>
            <a:endParaRPr lang="es-PE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4" descr="INPE: ¿Qué es y cuáles son sus funciones? | Sociedad | La República">
            <a:extLst>
              <a:ext uri="{FF2B5EF4-FFF2-40B4-BE49-F238E27FC236}">
                <a16:creationId xmlns:a16="http://schemas.microsoft.com/office/drawing/2014/main" id="{228016B0-804E-F814-6FF1-75063482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0388" y="3905570"/>
            <a:ext cx="1428475" cy="129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B49240E4-53FC-ED4F-77E8-CB35B6EB38A7}"/>
              </a:ext>
            </a:extLst>
          </p:cNvPr>
          <p:cNvSpPr/>
          <p:nvPr/>
        </p:nvSpPr>
        <p:spPr>
          <a:xfrm>
            <a:off x="10362142" y="4113742"/>
            <a:ext cx="15102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Internamiento</a:t>
            </a:r>
          </a:p>
          <a:p>
            <a:pPr algn="ctr">
              <a:defRPr/>
            </a:pPr>
            <a:r>
              <a:rPr lang="es-ES" sz="1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 sentenciado</a:t>
            </a:r>
          </a:p>
        </p:txBody>
      </p:sp>
      <p:cxnSp>
        <p:nvCxnSpPr>
          <p:cNvPr id="26" name="Conector angular 25">
            <a:extLst>
              <a:ext uri="{FF2B5EF4-FFF2-40B4-BE49-F238E27FC236}">
                <a16:creationId xmlns:a16="http://schemas.microsoft.com/office/drawing/2014/main" id="{EF36023B-0F6E-19C9-F665-88ADD33A5854}"/>
              </a:ext>
            </a:extLst>
          </p:cNvPr>
          <p:cNvCxnSpPr/>
          <p:nvPr/>
        </p:nvCxnSpPr>
        <p:spPr>
          <a:xfrm rot="16200000" flipH="1">
            <a:off x="7718426" y="2445809"/>
            <a:ext cx="2171700" cy="264583"/>
          </a:xfrm>
          <a:prstGeom prst="bentConnector3">
            <a:avLst>
              <a:gd name="adj1" fmla="val 23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3074F9C-4790-2D11-BF2C-68F3F0A437DE}"/>
              </a:ext>
            </a:extLst>
          </p:cNvPr>
          <p:cNvSpPr/>
          <p:nvPr/>
        </p:nvSpPr>
        <p:spPr>
          <a:xfrm>
            <a:off x="8715700" y="6419850"/>
            <a:ext cx="13773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PE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Policial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72BFB1BA-BDC8-DA57-5FBB-F9A558BC4278}"/>
              </a:ext>
            </a:extLst>
          </p:cNvPr>
          <p:cNvCxnSpPr/>
          <p:nvPr/>
        </p:nvCxnSpPr>
        <p:spPr>
          <a:xfrm flipH="1">
            <a:off x="10005484" y="6000750"/>
            <a:ext cx="37253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62" name="Imagen 2">
            <a:extLst>
              <a:ext uri="{FF2B5EF4-FFF2-40B4-BE49-F238E27FC236}">
                <a16:creationId xmlns:a16="http://schemas.microsoft.com/office/drawing/2014/main" id="{0EEA94E7-0669-89EF-C4DF-C7C4FE56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1"/>
          <a:stretch>
            <a:fillRect/>
          </a:stretch>
        </p:blipFill>
        <p:spPr bwMode="auto">
          <a:xfrm>
            <a:off x="219438" y="609167"/>
            <a:ext cx="8398236" cy="610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AutoShape 16">
            <a:extLst>
              <a:ext uri="{FF2B5EF4-FFF2-40B4-BE49-F238E27FC236}">
                <a16:creationId xmlns:a16="http://schemas.microsoft.com/office/drawing/2014/main" id="{881070DB-CEA4-F6A1-0BD8-3D1BC9FE04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48076" y="1474259"/>
            <a:ext cx="493183" cy="127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6">
            <a:extLst>
              <a:ext uri="{FF2B5EF4-FFF2-40B4-BE49-F238E27FC236}">
                <a16:creationId xmlns:a16="http://schemas.microsoft.com/office/drawing/2014/main" id="{2A535F9C-F5B4-26EF-914B-23FDC7BAEBA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61543" y="1479550"/>
            <a:ext cx="493183" cy="127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16">
            <a:extLst>
              <a:ext uri="{FF2B5EF4-FFF2-40B4-BE49-F238E27FC236}">
                <a16:creationId xmlns:a16="http://schemas.microsoft.com/office/drawing/2014/main" id="{1607B2D4-1F1A-7E4D-D6B9-9CADFDAC62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31950" y="1484842"/>
            <a:ext cx="349250" cy="952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AutoShape 16">
            <a:extLst>
              <a:ext uri="{FF2B5EF4-FFF2-40B4-BE49-F238E27FC236}">
                <a16:creationId xmlns:a16="http://schemas.microsoft.com/office/drawing/2014/main" id="{9DC2EB3C-E88F-65EC-3AC4-29F849464E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76334" y="4387850"/>
            <a:ext cx="493183" cy="127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16">
            <a:extLst>
              <a:ext uri="{FF2B5EF4-FFF2-40B4-BE49-F238E27FC236}">
                <a16:creationId xmlns:a16="http://schemas.microsoft.com/office/drawing/2014/main" id="{65ED9706-8FC8-A260-D9BD-124AF88D91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83517" y="4375150"/>
            <a:ext cx="493183" cy="127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AutoShape 16">
            <a:extLst>
              <a:ext uri="{FF2B5EF4-FFF2-40B4-BE49-F238E27FC236}">
                <a16:creationId xmlns:a16="http://schemas.microsoft.com/office/drawing/2014/main" id="{FEC0A03D-0FCF-E131-34AB-5D5E720000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08150" y="4362450"/>
            <a:ext cx="373592" cy="127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16">
            <a:extLst>
              <a:ext uri="{FF2B5EF4-FFF2-40B4-BE49-F238E27FC236}">
                <a16:creationId xmlns:a16="http://schemas.microsoft.com/office/drawing/2014/main" id="{0E40209F-EC2D-D988-D723-0ABE824628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67200" y="3204633"/>
            <a:ext cx="530225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16">
            <a:extLst>
              <a:ext uri="{FF2B5EF4-FFF2-40B4-BE49-F238E27FC236}">
                <a16:creationId xmlns:a16="http://schemas.microsoft.com/office/drawing/2014/main" id="{52DC9471-28A1-28C1-94CC-AD688ACCB87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52292" y="3224742"/>
            <a:ext cx="4233" cy="52387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16">
            <a:extLst>
              <a:ext uri="{FF2B5EF4-FFF2-40B4-BE49-F238E27FC236}">
                <a16:creationId xmlns:a16="http://schemas.microsoft.com/office/drawing/2014/main" id="{61EF5AA4-2F23-9DA8-F331-D044EF7DD6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50759" y="5774267"/>
            <a:ext cx="519641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16">
            <a:extLst>
              <a:ext uri="{FF2B5EF4-FFF2-40B4-BE49-F238E27FC236}">
                <a16:creationId xmlns:a16="http://schemas.microsoft.com/office/drawing/2014/main" id="{48220BC9-8433-2425-E5C6-DD7967F8FD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77200" y="3748617"/>
            <a:ext cx="0" cy="545042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16">
            <a:extLst>
              <a:ext uri="{FF2B5EF4-FFF2-40B4-BE49-F238E27FC236}">
                <a16:creationId xmlns:a16="http://schemas.microsoft.com/office/drawing/2014/main" id="{B30478C6-8326-C2E3-86E7-7F0F051C94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4978400"/>
            <a:ext cx="0" cy="545042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16">
            <a:extLst>
              <a:ext uri="{FF2B5EF4-FFF2-40B4-BE49-F238E27FC236}">
                <a16:creationId xmlns:a16="http://schemas.microsoft.com/office/drawing/2014/main" id="{252FE73D-38A0-D532-CA57-F2E9977D50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6225" y="5132388"/>
            <a:ext cx="0" cy="545042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AutoShape 16">
            <a:extLst>
              <a:ext uri="{FF2B5EF4-FFF2-40B4-BE49-F238E27FC236}">
                <a16:creationId xmlns:a16="http://schemas.microsoft.com/office/drawing/2014/main" id="{3456FD69-66F9-CFD8-0A58-45383F7ADA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2227792"/>
            <a:ext cx="0" cy="545041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6" name="AutoShape 16">
            <a:extLst>
              <a:ext uri="{FF2B5EF4-FFF2-40B4-BE49-F238E27FC236}">
                <a16:creationId xmlns:a16="http://schemas.microsoft.com/office/drawing/2014/main" id="{0E494517-25B4-6D55-3437-90A524E2582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03917" y="4578351"/>
            <a:ext cx="4233" cy="52387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AutoShape 16">
            <a:extLst>
              <a:ext uri="{FF2B5EF4-FFF2-40B4-BE49-F238E27FC236}">
                <a16:creationId xmlns:a16="http://schemas.microsoft.com/office/drawing/2014/main" id="{5B2E7088-3B96-24B2-4243-DD74AE9DDC0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00743" y="1747309"/>
            <a:ext cx="5291" cy="52387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8" name="AutoShape 16">
            <a:extLst>
              <a:ext uri="{FF2B5EF4-FFF2-40B4-BE49-F238E27FC236}">
                <a16:creationId xmlns:a16="http://schemas.microsoft.com/office/drawing/2014/main" id="{B9A09F69-787B-6A2C-4C8C-69E29467B1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921875" y="5996517"/>
            <a:ext cx="529167" cy="40217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99703CA-B96C-2934-4589-9E0FFBE4E7D9}"/>
              </a:ext>
            </a:extLst>
          </p:cNvPr>
          <p:cNvSpPr txBox="1"/>
          <p:nvPr/>
        </p:nvSpPr>
        <p:spPr>
          <a:xfrm>
            <a:off x="0" y="10962"/>
            <a:ext cx="9144000" cy="641969"/>
          </a:xfrm>
          <a:prstGeom prst="rect">
            <a:avLst/>
          </a:prstGeom>
          <a:solidFill>
            <a:srgbClr val="931A21"/>
          </a:solidFill>
        </p:spPr>
        <p:txBody>
          <a:bodyPr lIns="405000" tIns="135000" rIns="405000" bIns="135000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FLUJOGRAMA</a:t>
            </a:r>
            <a:endParaRPr lang="es-P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CA1F3F8-5B0F-0386-CD14-F14B4AE719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-97797"/>
            <a:ext cx="12192000" cy="195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CE965-723D-2A3B-A193-B093836F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763914-B856-FD3B-3E30-56D121246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29" y="473764"/>
            <a:ext cx="8924341" cy="6384236"/>
          </a:xfrm>
          <a:prstGeom prst="rect">
            <a:avLst/>
          </a:prstGeom>
        </p:spPr>
      </p:pic>
      <p:sp>
        <p:nvSpPr>
          <p:cNvPr id="3" name="Hexágono 2">
            <a:extLst>
              <a:ext uri="{FF2B5EF4-FFF2-40B4-BE49-F238E27FC236}">
                <a16:creationId xmlns:a16="http://schemas.microsoft.com/office/drawing/2014/main" id="{3EB3AA5B-EBE4-BE3D-23B7-C362417A68F2}"/>
              </a:ext>
            </a:extLst>
          </p:cNvPr>
          <p:cNvSpPr/>
          <p:nvPr/>
        </p:nvSpPr>
        <p:spPr>
          <a:xfrm>
            <a:off x="391886" y="1203649"/>
            <a:ext cx="1912775" cy="1418253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C00000"/>
                </a:solidFill>
              </a:rPr>
              <a:t>2025</a:t>
            </a:r>
            <a:endParaRPr lang="es-PE" sz="4000" b="1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56861F-E72D-9B39-6CDE-38A53F5D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0" y="0"/>
            <a:ext cx="12142839" cy="4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47C3-1145-7767-9A31-C9BE7BAB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3369A80-4369-7770-1ACF-A4A730663D61}"/>
              </a:ext>
            </a:extLst>
          </p:cNvPr>
          <p:cNvSpPr txBox="1">
            <a:spLocks/>
          </p:cNvSpPr>
          <p:nvPr/>
        </p:nvSpPr>
        <p:spPr>
          <a:xfrm>
            <a:off x="1141130" y="368393"/>
            <a:ext cx="9125528" cy="6121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swald" pitchFamily="2" charset="0"/>
                <a:ea typeface="+mj-ea"/>
                <a:cs typeface="+mj-cs"/>
              </a:defRPr>
            </a:lvl1pPr>
          </a:lstStyle>
          <a:p>
            <a:pPr algn="ctr" defTabSz="609660">
              <a:lnSpc>
                <a:spcPct val="100000"/>
              </a:lnSpc>
            </a:pPr>
            <a:r>
              <a:rPr lang="es-MX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UNIDADES DE FLAGRANCIA </a:t>
            </a:r>
          </a:p>
          <a:p>
            <a:pPr algn="ctr" defTabSz="609660">
              <a:lnSpc>
                <a:spcPct val="100000"/>
              </a:lnSpc>
            </a:pPr>
            <a:r>
              <a:rPr lang="es-MX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Y CELERIDAD</a:t>
            </a:r>
          </a:p>
          <a:p>
            <a:pPr algn="ctr" defTabSz="609660">
              <a:lnSpc>
                <a:spcPct val="100000"/>
              </a:lnSpc>
            </a:pPr>
            <a:r>
              <a:rPr lang="es-MX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MX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s-MX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  <a:p>
            <a:pPr algn="ctr" defTabSz="609660">
              <a:lnSpc>
                <a:spcPct val="100000"/>
              </a:lnSpc>
            </a:pPr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CASOS </a:t>
            </a:r>
          </a:p>
          <a:p>
            <a:pPr algn="ctr" defTabSz="609660">
              <a:lnSpc>
                <a:spcPct val="100000"/>
              </a:lnSpc>
            </a:pPr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RESUELTOS </a:t>
            </a:r>
          </a:p>
          <a:p>
            <a:pPr algn="ctr" defTabSz="609660">
              <a:lnSpc>
                <a:spcPct val="100000"/>
              </a:lnSpc>
            </a:pPr>
            <a:endParaRPr lang="es-MX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60">
              <a:lnSpc>
                <a:spcPct val="100000"/>
              </a:lnSpc>
            </a:pPr>
            <a:r>
              <a:rPr lang="es-MX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ctr" defTabSz="609660">
              <a:lnSpc>
                <a:spcPct val="100000"/>
              </a:lnSpc>
            </a:pPr>
            <a:endParaRPr lang="es-MX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60">
              <a:lnSpc>
                <a:spcPct val="100000"/>
              </a:lnSpc>
            </a:pPr>
            <a:endParaRPr lang="es-P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E08BBF-4020-1D7F-8BE2-C62BA19A3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971" y1="34863" x2="28971" y2="34863"/>
                        <a14:foregroundMark x1="23763" y1="42676" x2="23763" y2="42676"/>
                        <a14:foregroundMark x1="25586" y1="49609" x2="25586" y2="49609"/>
                        <a14:foregroundMark x1="27344" y1="21582" x2="27344" y2="21582"/>
                        <a14:foregroundMark x1="20378" y1="29785" x2="20378" y2="29785"/>
                        <a14:foregroundMark x1="13216" y1="33691" x2="13216" y2="33691"/>
                        <a14:foregroundMark x1="18490" y1="31250" x2="18490" y2="31250"/>
                        <a14:foregroundMark x1="13997" y1="49316" x2="13997" y2="49316"/>
                        <a14:foregroundMark x1="12370" y1="33789" x2="12370" y2="33789"/>
                        <a14:foregroundMark x1="18034" y1="31641" x2="12695" y2="33789"/>
                        <a14:foregroundMark x1="12695" y1="33789" x2="12044" y2="33789"/>
                        <a14:foregroundMark x1="17057" y1="58203" x2="15885" y2="66895"/>
                        <a14:foregroundMark x1="15885" y1="66895" x2="21094" y2="76074"/>
                        <a14:foregroundMark x1="21094" y1="76074" x2="25716" y2="72559"/>
                        <a14:foregroundMark x1="25716" y1="72559" x2="28646" y2="62598"/>
                        <a14:foregroundMark x1="28646" y1="62598" x2="25521" y2="56055"/>
                        <a14:foregroundMark x1="25521" y1="56055" x2="19466" y2="54883"/>
                        <a14:foregroundMark x1="19466" y1="54883" x2="16146" y2="60156"/>
                        <a14:foregroundMark x1="19010" y1="62793" x2="19010" y2="62793"/>
                        <a14:foregroundMark x1="26563" y1="61426" x2="26563" y2="61426"/>
                        <a14:foregroundMark x1="25130" y1="62500" x2="18555" y2="61914"/>
                        <a14:foregroundMark x1="18555" y1="61914" x2="18424" y2="63965"/>
                        <a14:foregroundMark x1="22526" y1="35645" x2="22070" y2="39355"/>
                        <a14:foregroundMark x1="22135" y1="67188" x2="22135" y2="67188"/>
                      </a14:backgroundRemoval>
                    </a14:imgEffect>
                  </a14:imgLayer>
                </a14:imgProps>
              </a:ext>
            </a:extLst>
          </a:blip>
          <a:srcRect l="9863" t="16118" r="67383" b="49216"/>
          <a:stretch/>
        </p:blipFill>
        <p:spPr>
          <a:xfrm>
            <a:off x="1291007" y="1737344"/>
            <a:ext cx="2054596" cy="208674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77B80D2-F71D-361C-A897-B13B083D61CF}"/>
              </a:ext>
            </a:extLst>
          </p:cNvPr>
          <p:cNvGraphicFramePr/>
          <p:nvPr/>
        </p:nvGraphicFramePr>
        <p:xfrm>
          <a:off x="3901453" y="3750907"/>
          <a:ext cx="4695782" cy="283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 descr="Infraestructura - Iconos gratis de industria">
            <a:extLst>
              <a:ext uri="{FF2B5EF4-FFF2-40B4-BE49-F238E27FC236}">
                <a16:creationId xmlns:a16="http://schemas.microsoft.com/office/drawing/2014/main" id="{18CC9293-8D12-8DBF-30F0-CA52B8E7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980" y="1355064"/>
            <a:ext cx="2363355" cy="17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111D8FC2-154E-EB7F-424F-07F739C75574}"/>
              </a:ext>
            </a:extLst>
          </p:cNvPr>
          <p:cNvSpPr/>
          <p:nvPr/>
        </p:nvSpPr>
        <p:spPr>
          <a:xfrm>
            <a:off x="401216" y="4460033"/>
            <a:ext cx="2054596" cy="174482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C00000"/>
                </a:solidFill>
              </a:rPr>
              <a:t>2026</a:t>
            </a:r>
            <a:endParaRPr lang="es-PE" sz="2800" b="1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418EB2-14CB-C7C3-7386-C9FB42D584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60" y="0"/>
            <a:ext cx="12142839" cy="4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2B459C-6C9D-8E45-B881-2D3778B3EC2A}"/>
              </a:ext>
            </a:extLst>
          </p:cNvPr>
          <p:cNvSpPr txBox="1"/>
          <p:nvPr/>
        </p:nvSpPr>
        <p:spPr>
          <a:xfrm>
            <a:off x="3220223" y="62388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INNOVACIÓN TECNOLÓGICA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F47D541-FC69-947C-78AD-8B61F7CF6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552758"/>
              </p:ext>
            </p:extLst>
          </p:nvPr>
        </p:nvGraphicFramePr>
        <p:xfrm>
          <a:off x="1885177" y="1388781"/>
          <a:ext cx="10268712" cy="517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A0F5CAA1-D05F-4A6D-48DA-C3820FA44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0" y="0"/>
            <a:ext cx="12142839" cy="441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C2129A-0960-8223-2765-7810B6940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075" y="3892228"/>
            <a:ext cx="3291840" cy="2337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74C134-C9AA-4051-7C05-B7A5DE06A039}"/>
              </a:ext>
            </a:extLst>
          </p:cNvPr>
          <p:cNvSpPr txBox="1"/>
          <p:nvPr/>
        </p:nvSpPr>
        <p:spPr>
          <a:xfrm>
            <a:off x="1153679" y="3372523"/>
            <a:ext cx="20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LEY </a:t>
            </a:r>
            <a:r>
              <a:rPr lang="es-E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N.°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32348</a:t>
            </a:r>
            <a:endParaRPr lang="es-PE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16F144-D3A6-BAB8-B485-E97A41BDDB3E}"/>
              </a:ext>
            </a:extLst>
          </p:cNvPr>
          <p:cNvSpPr txBox="1"/>
          <p:nvPr/>
        </p:nvSpPr>
        <p:spPr>
          <a:xfrm>
            <a:off x="239257" y="2134775"/>
            <a:ext cx="329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SIGUIENTE NIVEL DE  REFORMA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FF1D24-85C8-E20A-4626-ED674E8330EA}"/>
              </a:ext>
            </a:extLst>
          </p:cNvPr>
          <p:cNvSpPr txBox="1"/>
          <p:nvPr/>
        </p:nvSpPr>
        <p:spPr>
          <a:xfrm>
            <a:off x="8871858" y="2196330"/>
            <a:ext cx="4103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INTELIGENCIA  </a:t>
            </a:r>
          </a:p>
          <a:p>
            <a:pPr algn="ctr"/>
            <a:r>
              <a:rPr lang="es-P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</a:p>
        </p:txBody>
      </p:sp>
    </p:spTree>
    <p:extLst>
      <p:ext uri="{BB962C8B-B14F-4D97-AF65-F5344CB8AC3E}">
        <p14:creationId xmlns:p14="http://schemas.microsoft.com/office/powerpoint/2010/main" val="20385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4D15CB-103C-3745-5099-71C8BCCE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3" y="1447800"/>
            <a:ext cx="5769430" cy="3777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646EF5-D67A-9A32-3713-81AEA9B246EB}"/>
              </a:ext>
            </a:extLst>
          </p:cNvPr>
          <p:cNvSpPr txBox="1"/>
          <p:nvPr/>
        </p:nvSpPr>
        <p:spPr>
          <a:xfrm>
            <a:off x="884108" y="1447800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Suplantación de identidad digital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2E7902-2C7B-249E-2DDE-8CD50B0E241B}"/>
              </a:ext>
            </a:extLst>
          </p:cNvPr>
          <p:cNvSpPr txBox="1"/>
          <p:nvPr/>
        </p:nvSpPr>
        <p:spPr>
          <a:xfrm>
            <a:off x="809602" y="2199045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Fraude y estafa digital automatizada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28E1CF-52B8-ABC0-6C97-E9CCBCCAD61A}"/>
              </a:ext>
            </a:extLst>
          </p:cNvPr>
          <p:cNvSpPr txBox="1"/>
          <p:nvPr/>
        </p:nvSpPr>
        <p:spPr>
          <a:xfrm>
            <a:off x="226487" y="3054616"/>
            <a:ext cx="553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Extorsión con contenido íntimo generado por IA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B5CD6E-9EA6-492D-8DFD-00C28EA0991E}"/>
              </a:ext>
            </a:extLst>
          </p:cNvPr>
          <p:cNvSpPr txBox="1"/>
          <p:nvPr/>
        </p:nvSpPr>
        <p:spPr>
          <a:xfrm>
            <a:off x="226487" y="3953860"/>
            <a:ext cx="591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/>
              <a:t>Ataques a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r>
              <a:rPr lang="es-PE" b="1" dirty="0"/>
              <a:t> crítica y sistemas institucionales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534F7B-BC3A-10F8-3DB6-875136A46735}"/>
              </a:ext>
            </a:extLst>
          </p:cNvPr>
          <p:cNvSpPr txBox="1"/>
          <p:nvPr/>
        </p:nvSpPr>
        <p:spPr>
          <a:xfrm>
            <a:off x="226487" y="4853104"/>
            <a:ext cx="511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Criminalidad organizada con soporte algorítmico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78D5144-20A3-B08D-2914-F8B1A147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4199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FF67EFA-18C2-ABF8-445A-BD60D14BACBA}"/>
              </a:ext>
            </a:extLst>
          </p:cNvPr>
          <p:cNvSpPr txBox="1"/>
          <p:nvPr/>
        </p:nvSpPr>
        <p:spPr>
          <a:xfrm>
            <a:off x="3352799" y="604222"/>
            <a:ext cx="71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FENÓMENO DE LA CIBERCRIMINALIDAD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AA2A7C6-D9FD-36AB-7AB5-6C4BEE089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0186"/>
            <a:ext cx="12191999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52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195</Words>
  <Application>Microsoft Office PowerPoint</Application>
  <PresentationFormat>Panorámica</PresentationFormat>
  <Paragraphs>51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Antique Olive Compact</vt:lpstr>
      <vt:lpstr>Arial</vt:lpstr>
      <vt:lpstr>Arial Black</vt:lpstr>
      <vt:lpstr>Arial Rounded MT Bold</vt:lpstr>
      <vt:lpstr>Calibri</vt:lpstr>
      <vt:lpstr>Calibri Light</vt:lpstr>
      <vt:lpstr>Oswald</vt:lpstr>
      <vt:lpstr>Symbol</vt:lpstr>
      <vt:lpstr>Tema de Office</vt:lpstr>
      <vt:lpstr>SISTEMA NACIONAL DE JUSTICIA ESPECIALIZADO EN FLAGRANCIA DELICTIVA DEL PERÚ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Carmen Cornejo Cordova</dc:creator>
  <cp:lastModifiedBy>Edman Rodriguez Vasquez</cp:lastModifiedBy>
  <cp:revision>33</cp:revision>
  <dcterms:created xsi:type="dcterms:W3CDTF">2026-06-08T19:26:16Z</dcterms:created>
  <dcterms:modified xsi:type="dcterms:W3CDTF">2026-06-10T17:22:56Z</dcterms:modified>
</cp:coreProperties>
</file>